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alias w:val="Locked Cover Graphics"/>
        <w:tag w:val="Locked Cover Graphics"/>
        <w:id w:val="1773671706"/>
        <w:lock w:val="sdtContentLocked"/>
        <w:placeholder>
          <w:docPart w:val="271BB81C28654F50B0FA8DB5311498E4"/>
        </w:placeholder>
      </w:sdtPr>
      <w:sdtEndPr/>
      <w:sdtContent>
        <w:p w14:paraId="5961F836" w14:textId="77777777" w:rsidR="007B7533" w:rsidRDefault="007B7533">
          <w:r w:rsidRPr="004516B8">
            <w:rPr>
              <w:noProof/>
            </w:rPr>
            <mc:AlternateContent>
              <mc:Choice Requires="wpg">
                <w:drawing>
                  <wp:anchor distT="0" distB="0" distL="114300" distR="114300" simplePos="0" relativeHeight="251658240" behindDoc="1" locked="1" layoutInCell="1" allowOverlap="1" wp14:anchorId="5D74AC2E" wp14:editId="5FFE523A">
                    <wp:simplePos x="0" y="0"/>
                    <wp:positionH relativeFrom="page">
                      <wp:posOffset>0</wp:posOffset>
                    </wp:positionH>
                    <wp:positionV relativeFrom="page">
                      <wp:posOffset>0</wp:posOffset>
                    </wp:positionV>
                    <wp:extent cx="7560000" cy="2664000"/>
                    <wp:effectExtent l="0" t="0" r="3175" b="3175"/>
                    <wp:wrapNone/>
                    <wp:docPr id="15" name="BackgroundGraphics">
                      <a:extLst xmlns:a="http://schemas.openxmlformats.org/drawingml/2006/main">
                        <a:ext uri="{FF2B5EF4-FFF2-40B4-BE49-F238E27FC236}">
                          <a16:creationId xmlns:a16="http://schemas.microsoft.com/office/drawing/2014/main" id="{C23ADB83-BC41-4D35-8FDE-A80A1114F96D}"/>
                        </a:ext>
                      </a:extLst>
                    </wp:docPr>
                    <wp:cNvGraphicFramePr/>
                    <a:graphic xmlns:a="http://schemas.openxmlformats.org/drawingml/2006/main">
                      <a:graphicData uri="http://schemas.microsoft.com/office/word/2010/wordprocessingGroup">
                        <wpg:wgp>
                          <wpg:cNvGrpSpPr/>
                          <wpg:grpSpPr>
                            <a:xfrm>
                              <a:off x="0" y="0"/>
                              <a:ext cx="7560000" cy="2664000"/>
                              <a:chOff x="0" y="0"/>
                              <a:chExt cx="7559675" cy="2664000"/>
                            </a:xfrm>
                          </wpg:grpSpPr>
                          <wps:wsp>
                            <wps:cNvPr id="2" name="ColouredShape">
                              <a:extLst>
                                <a:ext uri="{FF2B5EF4-FFF2-40B4-BE49-F238E27FC236}">
                                  <a16:creationId xmlns:a16="http://schemas.microsoft.com/office/drawing/2014/main" id="{A799CAF7-386E-4CF1-AAFC-91337CD7128A}"/>
                                </a:ext>
                              </a:extLst>
                            </wps:cNvPr>
                            <wps:cNvSpPr>
                              <a:spLocks noChangeAspect="1"/>
                            </wps:cNvSpPr>
                            <wps:spPr>
                              <a:xfrm>
                                <a:off x="0" y="0"/>
                                <a:ext cx="7559675" cy="2664000"/>
                              </a:xfrm>
                              <a:custGeom>
                                <a:avLst/>
                                <a:gdLst>
                                  <a:gd name="connsiteX0" fmla="*/ 0 w 7559675"/>
                                  <a:gd name="connsiteY0" fmla="*/ 0 h 2664000"/>
                                  <a:gd name="connsiteX1" fmla="*/ 7559675 w 7559675"/>
                                  <a:gd name="connsiteY1" fmla="*/ 0 h 2664000"/>
                                  <a:gd name="connsiteX2" fmla="*/ 7559675 w 7559675"/>
                                  <a:gd name="connsiteY2" fmla="*/ 2054833 h 2664000"/>
                                  <a:gd name="connsiteX3" fmla="*/ 7202998 w 7559675"/>
                                  <a:gd name="connsiteY3" fmla="*/ 2169420 h 2664000"/>
                                  <a:gd name="connsiteX4" fmla="*/ 3713823 w 7559675"/>
                                  <a:gd name="connsiteY4" fmla="*/ 2664000 h 2664000"/>
                                  <a:gd name="connsiteX5" fmla="*/ 224651 w 7559675"/>
                                  <a:gd name="connsiteY5" fmla="*/ 2169420 h 2664000"/>
                                  <a:gd name="connsiteX6" fmla="*/ 0 w 7559675"/>
                                  <a:gd name="connsiteY6" fmla="*/ 2097248 h 2664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59675" h="2664000">
                                    <a:moveTo>
                                      <a:pt x="0" y="0"/>
                                    </a:moveTo>
                                    <a:lnTo>
                                      <a:pt x="7559675" y="0"/>
                                    </a:lnTo>
                                    <a:lnTo>
                                      <a:pt x="7559675" y="2054833"/>
                                    </a:lnTo>
                                    <a:lnTo>
                                      <a:pt x="7202998" y="2169420"/>
                                    </a:lnTo>
                                    <a:cubicBezTo>
                                      <a:pt x="6095750" y="2491387"/>
                                      <a:pt x="4924941" y="2664000"/>
                                      <a:pt x="3713823" y="2664000"/>
                                    </a:cubicBezTo>
                                    <a:cubicBezTo>
                                      <a:pt x="2502706" y="2664000"/>
                                      <a:pt x="1331898" y="2491387"/>
                                      <a:pt x="224651" y="2169420"/>
                                    </a:cubicBezTo>
                                    <a:lnTo>
                                      <a:pt x="0" y="2097248"/>
                                    </a:lnTo>
                                    <a:close/>
                                  </a:path>
                                </a:pathLst>
                              </a:custGeom>
                              <a:solidFill>
                                <a:srgbClr val="28465F"/>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3" name="Logo">
                                <a:extLst>
                                  <a:ext uri="{FF2B5EF4-FFF2-40B4-BE49-F238E27FC236}">
                                    <a16:creationId xmlns:a16="http://schemas.microsoft.com/office/drawing/2014/main" id="{CB10BF12-1607-49DE-BAD3-3780984CC03F}"/>
                                  </a:ext>
                                </a:extLst>
                              </pic:cNvPr>
                              <pic:cNvPicPr>
                                <a:picLocks noChangeAspect="1"/>
                              </pic:cNvPicPr>
                            </pic:nvPicPr>
                            <pic:blipFill>
                              <a:blip r:embed="rId12"/>
                              <a:stretch>
                                <a:fillRect/>
                              </a:stretch>
                            </pic:blipFill>
                            <pic:spPr>
                              <a:xfrm>
                                <a:off x="6032000" y="432000"/>
                                <a:ext cx="1080000" cy="1204916"/>
                              </a:xfrm>
                              <a:prstGeom prst="rect">
                                <a:avLst/>
                              </a:prstGeom>
                            </pic:spPr>
                          </pic:pic>
                        </wpg:wgp>
                      </a:graphicData>
                    </a:graphic>
                    <wp14:sizeRelH relativeFrom="margin">
                      <wp14:pctWidth>0</wp14:pctWidth>
                    </wp14:sizeRelH>
                    <wp14:sizeRelV relativeFrom="margin">
                      <wp14:pctHeight>0</wp14:pctHeight>
                    </wp14:sizeRelV>
                  </wp:anchor>
                </w:drawing>
              </mc:Choice>
              <mc:Fallback>
                <w:pict>
                  <v:group w14:anchorId="14EE366C" id="BackgroundGraphics" o:spid="_x0000_s1026" style="position:absolute;margin-left:0;margin-top:0;width:595.3pt;height:209.75pt;z-index:-251658240;mso-position-horizontal-relative:page;mso-position-vertical-relative:page;mso-width-relative:margin;mso-height-relative:margin" coordsize="75596,26640" o:gfxdata="UEsDBBQABgAIAAAAIQCm5lH7DAEAABUCAAATAAAAW0NvbnRlbnRfVHlwZXNdLnhtbJSRTU7DMBBG&#10;90jcwfIWJQ5dIITidEHKEhAqB7DsSWIR/8hjQnp77LSVoKJIXdoz75s3dr2ezUgmCKid5fS2rCgB&#10;K53Stuf0fftU3FOCUVglRmeB0x0gXTfXV/V25wFJoi1yOsToHxhDOYARWDoPNlU6F4yI6Rh65oX8&#10;ED2wVVXdMelsBBuLmDNoU7fQic8xks2crvcmYDpKHvd9eRSn2mR+LnKF/ckEGPEEEt6PWoqYtmOT&#10;VSdmxcGqTOTSg4P2eJPUz0zIld9WPwccuJf0nEErIK8ixGdhkjtTARmsXOtk+X9GljRYuK7TEso2&#10;4Gahjk7nspX7sgGmS8PbhL3BdExny6c23wA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Bwj8+BdBQAAvQ8AAA4AAABkcnMvZTJvRG9jLnhtbKRXW2/bNhR+H7D/&#10;QOhxQGtZlq+IU2TpUgwIumDt0O2RpihLqERqJB07/fX7eJEsOdnsdAFik+b5zuXj4eHh1btDXZFH&#10;rnQpxToav40jwgWTWSm26+iPz3dvFhHRhoqMVlLwdfTEdfTu+scfrvbNiieykFXGFYESoVf7Zh0V&#10;xjSr0UizgtdUv5UNF1jMpaqpwVRtR5mie2ivq1ESx7PRXqqsUZJxrfHre78YXTv9ec6Z+S3PNTek&#10;WkfwzbhP5T439nN0fUVXW0WbomTBDfodXtS0FDDaqXpPDSU7VT5TVZdMSS1z85bJeiTzvGTcxYBo&#10;xvFJNB+U3DUulu1qv206mkDtCU/frZZ9fPygmk/NgwIT+2YLLtzMxnLIVW2/4SU5OMqeOsr4wRCG&#10;H+fTWYy/iDCsJbNZaieOVFaA+Wc4VvzSIafL2Xz6DDlqDY8G7uwbJIg+cqD/HwefCtpwR61egYMH&#10;RcoMAURE0BppeisruVM882KOGidnibKU6OZesq+aCHlbULHlN7pBquEA2NjheE/YTnSAXcboGV7o&#10;iu20+cCl2xz6eK+NI3ybYeRyMAtRMCmELg3/E/uT1xUS+6cRicmezKfeRsCdiP81FC/IYF+3z7SP&#10;e9qD5vM2+qCYnLWBnekiuNhGH5TE03QxmZy3NOlbSuJkuVycj6YPSsazZZpcEFPaszSZjyeLZHLe&#10;Uh8U9uV8TDhlHXtJks6m4/OGBphLQ5r1DF2QaH3xJF7Ok3QxDAbFoEtrWrSZzg4ipDpGBOfPliWb&#10;+Y3UtuL08x5lqZ0ir+3pxPk5CCt9BowM7YP90b4UjNTrg5NXWUY29cGTV4GRIH1w+iowNr0Pnr4K&#10;jN3sg2d9sGc97JpCrbQXcuUuZBMRXMgqIriQNxaDfaTGbnY7JHt70YSyWBzvGbtey0f+WTpJc3Lb&#10;wOZxtRJ9qU4bHG6zopVovxunry8ZakiIq5Vrv4O8LxmOilAJTuTZblOyn/m3vj+zeDmdT1F34U+S&#10;LlEL5oEJ50S6xI+pT8hBMfY2Q/Hw6OMdbDkf2BrOPDaZxsk89lv3gurxZDJeLNHEveyYLyYvBDs0&#10;NaQohOnP+yk5ldTcn1KbBO64dtngAjpefVpWZXZXVpXdfa22m9tKkUeKxEoWqHF3QfVArHInX0gL&#10;82bsL+7G9pe0u67NU8Wt0kr8znN0BqgpiSswri/lnR3KGBdm7JcKmnFvfupaIq++Q7hQnEKrOYf9&#10;TndQYHve57q9miBvody1tR3YV77OjPegdcyDO4SzLIXpwHUppHopsgpRBcteviXJU2NZ2sjsCX2T&#10;kr6p1g27K5U291SbB6rQbGCf8TLAaiHVt4js0WWvI/33jioekepXgRZuOU5TiBk3SafzBBPVX9n0&#10;V8SuRmNmuywCa25o5U3VDnMl6y94ENxYq1iigsE2bgCD8uIntwZzLOFJwfjNjRujFUeO3YtPDbPK&#10;LUsNIvl8+EJVQ+xwHRl0vB9l2zbSVdt3ISePshYp5M3OyLy0TZnLK89TmKCFvb5qSrbCf+jnMXrW&#10;y55/9wBl0KFGQUl9kY6aqq+75o2Pt9yUVWme3DMKMVunxONDyWyHayfHthj3kW+L7+VW2rRol70w&#10;GCjZf/XDQ/GRnQ4sbaqyac+xHYeYsFEnz5wXaPFPqPeS7WocRf8mVLyiBg9SXZSNRoKseL3hGe6Y&#10;XzOX1agWRnHDUF7ak8jcdvUWnJdHx6zP/9LFz+IJXqJIKZTI1A9BEc5peOiM44WrB+6JNE5ilPf2&#10;amzfAzaDbEMfcs3ejy4LT5LM9/zOM++LG8I1l1zujYjR4BHanzup46v7+h8AAAD//wMAUEsDBBQA&#10;BgAIAAAAIQDayFcRnQMAAHgGAAAUAAAAZHJzL21lZGlhL2ltYWdlMS5lbWas1G9oVlUcB/Dfff7c&#10;e5/nPhvPVpRTXKv8M3I1m9bAVlpqCRoNtBijJ6ulsGib1Agde2FTxsNTMYxJUlCk4YteGMgSJYgx&#10;FR4kUhYMhpq9WLQae1gibvfcc8+v73nuLhfEF0Ud+HDOuc895/zO7zn3GETUC/slc5/L/G6S6HCc&#10;6OQR5hXrmdd8Q3S9i6hu64vPExm03yR6Eu8noALaoFz0A4zbZBDNofksvUU99CbtoTraSQfoPayy&#10;h7pQE1VBBmyoXmxjGKUhC2HR72TDDurUYv9SK1F7O5Gz2C8tJaqtJboHfT0mBqthCeh5deGBoF6J&#10;Sr+jn++G9aDfbwBdwhppuGsJx+sxT4HewzLIwigCGpll1jnZAR96zGcWmG9hMg+50evmqzb/dbVq&#10;g3cmMxw/YpWcHH/gpLwJ+5fbW80TN1NcnP/29qx8ubSQXPnnqDMy24Ixeo1nQO/ny0Gj7I0DirW7&#10;7RlLlQszl+swZv28HnQcev93xt86z1wQQfxX8PtSn/khxfwIJtJzPAq2WxCRLZ7tBl5wx8Qfbqf4&#10;TnSKB2WnmJE7vRn5s5yR21XknGI5rXb40+o1eN//TfWXtVO/H+jyX6dGv5u+l9102eumJk9xk3dB&#10;NXkpP5KTE2LOWw0D7hxi6JS2e79vuznEF2idz1HoaR03/Jtc3pmbSeRiH7RhnjxsQ07qkJtXkMg1&#10;6C+DSX/YW8sdwjA6xE+xDsHxEY/jbX7guO/Gf/c/4cjnfEw9QQ7XGg6fhYdj11Qh1qc+iu/j0MVY&#10;C80aBykNK/gg1niJJ/1+P9yTXjcLm3Egi/iGdXz6TF9HfJ8hvjG0S6jx2eKdjfK0cdkzYBOy+zW3&#10;yGNclOFc/yU/9yWJ3sE6ev2zkENeatGvxqHT50Z/j3uTlxSZlXwKtluVPGRdU0PWUVirzpv16kby&#10;qp9NDvv5xHJokfmEL75I5sSPZk5MWDkxYJ8TN+3lXp29UYZuWGnZY417o+a49yo0mAoelw3mUXnS&#10;PCwvWtNy3N7ir0uNw5BalzrFb9uDdMIcpF3JQconLFqS6Of/IwfNuMBqFv+DK9jvKuz9U5yZvbgb&#10;G9DXeehN1chIQfSmAs3pgogUF5rTgSmnuBApiCkn0FhREJEa2VgRmHJqZOQxNeWEflAPZG6pr2AM&#10;ZjIlVV0xDd0U+jXTRx9nDtEG2O0coub0c9Cj/mlu6rE/fbfouzFs6zunEu4FXbKg238DAAD//wMA&#10;UEsDBBQABgAIAAAAIQAzDkgT3QAAAAYBAAAPAAAAZHJzL2Rvd25yZXYueG1sTI9BS8NAEIXvgv9h&#10;GcGb3azaYmM2pRT1VARbofQ2zU6T0OxsyG6T9N+79aKXgcd7vPdNthhtI3rqfO1Yg5okIIgLZ2ou&#10;NXxv3x9eQPiAbLBxTBou5GGR395kmBo38Bf1m1CKWMI+RQ1VCG0qpS8qsugnriWO3tF1FkOUXSlN&#10;h0Mst418TJKZtFhzXKiwpVVFxWlztho+BhyWT+qtX5+Oq8t+O/3crRVpfX83Ll9BBBrDXxiu+BEd&#10;8sh0cGc2XjQa4iPh9149NU9mIA4antV8CjLP5H/8/AcAAP//AwBQSwMEFAAGAAgAAAAhAI4iCUK6&#10;AAAAIQEAABkAAABkcnMvX3JlbHMvZTJvRG9jLnhtbC5yZWxzhI/LCsIwEEX3gv8QZm/TuhCRpt2I&#10;0K3UDxiSaRtsHiRR7N8bcGNBcDn3cs9h6vZlZvakELWzAqqiBEZWOqXtKODWX3ZHYDGhVTg7SwIW&#10;itA22019pRlTHsVJ+8gyxUYBU0r+xHmUExmMhfNkczO4YDDlM4zco7zjSHxflgcevhnQrJisUwJC&#10;pypg/eKz+T/bDYOWdHbyYcimHwquTXZnIIaRkgBDSuMnrAoyA/Cm5qvHmjcAAAD//wMAUEsBAi0A&#10;FAAGAAgAAAAhAKbmUfsMAQAAFQIAABMAAAAAAAAAAAAAAAAAAAAAAFtDb250ZW50X1R5cGVzXS54&#10;bWxQSwECLQAUAAYACAAAACEAOP0h/9YAAACUAQAACwAAAAAAAAAAAAAAAAA9AQAAX3JlbHMvLnJl&#10;bHNQSwECLQAUAAYACAAAACEAHCPz4F0FAAC9DwAADgAAAAAAAAAAAAAAAAA8AgAAZHJzL2Uyb0Rv&#10;Yy54bWxQSwECLQAUAAYACAAAACEA2shXEZ0DAAB4BgAAFAAAAAAAAAAAAAAAAADFBwAAZHJzL21l&#10;ZGlhL2ltYWdlMS5lbWZQSwECLQAUAAYACAAAACEAMw5IE90AAAAGAQAADwAAAAAAAAAAAAAAAACU&#10;CwAAZHJzL2Rvd25yZXYueG1sUEsBAi0AFAAGAAgAAAAhAI4iCUK6AAAAIQEAABkAAAAAAAAAAAAA&#10;AAAAngwAAGRycy9fcmVscy9lMm9Eb2MueG1sLnJlbHNQSwUGAAAAAAYABgB8AQAAjw0AAAAA&#10;">
                    <v:shape id="ColouredShape" o:spid="_x0000_s1027" style="position:absolute;width:75596;height:26640;visibility:visible;mso-wrap-style:square;v-text-anchor:middle" coordsize="7559675,26640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PGjjwwAAANoAAAAPAAAAZHJzL2Rvd25yZXYueG1sRI9Bi8Iw&#10;FITvwv6H8Bb2pqkVRLtGEZeVFfFg9eDx0bxti81LbWKt/94IgsdhZr5hZovOVKKlxpWWFQwHEQji&#10;zOqScwXHw29/AsJ5ZI2VZVJwJweL+Udvhom2N95Tm/pcBAi7BBUU3teJlC4ryKAb2Jo4eP+2MeiD&#10;bHKpG7wFuKlkHEVjabDksFBgTauCsnN6NQr8KHWn07Wdbo6H6TruduPl9uei1Ndnt/wG4anz7/Cr&#10;/acVxPC8Em6AnD8AAAD//wMAUEsBAi0AFAAGAAgAAAAhANvh9svuAAAAhQEAABMAAAAAAAAAAAAA&#10;AAAAAAAAAFtDb250ZW50X1R5cGVzXS54bWxQSwECLQAUAAYACAAAACEAWvQsW78AAAAVAQAACwAA&#10;AAAAAAAAAAAAAAAfAQAAX3JlbHMvLnJlbHNQSwECLQAUAAYACAAAACEAWzxo48MAAADaAAAADwAA&#10;AAAAAAAAAAAAAAAHAgAAZHJzL2Rvd25yZXYueG1sUEsFBgAAAAADAAMAtwAAAPcCAAAAAA==&#10;" path="m,l7559675,r,2054833l7202998,2169420c6095750,2491387,4924941,2664000,3713823,2664000v-1211117,,-2381925,-172613,-3489172,-494580l,2097248,,xe" fillcolor="#28465f" stroked="f" strokeweight="1pt">
                      <v:stroke joinstyle="miter"/>
                      <v:path arrowok="t" o:connecttype="custom" o:connectlocs="0,0;7559675,0;7559675,2054833;7202998,2169420;3713823,2664000;224651,2169420;0,2097248" o:connectangles="0,0,0,0,0,0,0"/>
                      <o:lock v:ext="edit" aspectratio="t"/>
                    </v:shap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Logo" o:spid="_x0000_s1028" type="#_x0000_t75" style="position:absolute;left:60320;top:4320;width:10800;height:12049;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7YjnxQAAANoAAAAPAAAAZHJzL2Rvd25yZXYueG1sRI9Ba8JA&#10;FITvgv9heUJvutFqW6IbKUJp8SCaCtbbI/tMgtm3YXcb03/fLQg9DjPzDbNa96YRHTlfW1YwnSQg&#10;iAuray4VHD/fxi8gfEDW2FgmBT/kYZ0NBytMtb3xgbo8lCJC2KeooAqhTaX0RUUG/cS2xNG7WGcw&#10;ROlKqR3eItw0cpYkT9JgzXGhwpY2FRXX/NsomC22h43Ui7k7P+9O+62cv1/dl1IPo/51CSJQH/7D&#10;9/aHVvAIf1fiDZDZLwAAAP//AwBQSwECLQAUAAYACAAAACEA2+H2y+4AAACFAQAAEwAAAAAAAAAA&#10;AAAAAAAAAAAAW0NvbnRlbnRfVHlwZXNdLnhtbFBLAQItABQABgAIAAAAIQBa9CxbvwAAABUBAAAL&#10;AAAAAAAAAAAAAAAAAB8BAABfcmVscy8ucmVsc1BLAQItABQABgAIAAAAIQDC7YjnxQAAANoAAAAP&#10;AAAAAAAAAAAAAAAAAAcCAABkcnMvZG93bnJldi54bWxQSwUGAAAAAAMAAwC3AAAA+QIAAAAA&#10;">
                      <v:imagedata r:id="rId13" o:title=""/>
                    </v:shape>
                    <w10:wrap anchorx="page" anchory="page"/>
                    <w10:anchorlock/>
                  </v:group>
                </w:pict>
              </mc:Fallback>
            </mc:AlternateContent>
          </w:r>
        </w:p>
      </w:sdtContent>
    </w:sdt>
    <w:tbl>
      <w:tblPr>
        <w:tblpPr w:rightFromText="4139" w:bottomFromText="567" w:vertAnchor="page" w:horzAnchor="page" w:tblpX="681" w:tblpY="681"/>
        <w:tblW w:w="7087" w:type="dxa"/>
        <w:tblLayout w:type="fixed"/>
        <w:tblCellMar>
          <w:left w:w="0" w:type="dxa"/>
          <w:right w:w="0" w:type="dxa"/>
        </w:tblCellMar>
        <w:tblLook w:val="04A0" w:firstRow="1" w:lastRow="0" w:firstColumn="1" w:lastColumn="0" w:noHBand="0" w:noVBand="1"/>
      </w:tblPr>
      <w:tblGrid>
        <w:gridCol w:w="7087"/>
      </w:tblGrid>
      <w:tr w:rsidR="002F4726" w14:paraId="1C15A18C" w14:textId="77777777" w:rsidTr="2CDBAE4A">
        <w:trPr>
          <w:cantSplit/>
          <w:trHeight w:val="23"/>
        </w:trPr>
        <w:tc>
          <w:tcPr>
            <w:tcW w:w="7087" w:type="dxa"/>
          </w:tcPr>
          <w:p w14:paraId="1E7C27F5" w14:textId="2ECFC802" w:rsidR="002F4726" w:rsidRDefault="0011078B" w:rsidP="56BD5848">
            <w:pPr>
              <w:pStyle w:val="CoverJobTitle"/>
              <w:spacing w:line="259" w:lineRule="auto"/>
            </w:pPr>
            <w:r>
              <w:rPr>
                <w:noProof/>
              </w:rPr>
              <w:t>Mobile</w:t>
            </w:r>
            <w:r w:rsidR="004C601E">
              <w:rPr>
                <w:noProof/>
              </w:rPr>
              <w:t xml:space="preserve"> </w:t>
            </w:r>
            <w:r w:rsidR="00AC74A8">
              <w:rPr>
                <w:noProof/>
              </w:rPr>
              <w:t>Product</w:t>
            </w:r>
            <w:r w:rsidR="004C601E">
              <w:rPr>
                <w:noProof/>
              </w:rPr>
              <w:t xml:space="preserve"> Owner</w:t>
            </w:r>
          </w:p>
        </w:tc>
      </w:tr>
      <w:tr w:rsidR="00FA5B65" w14:paraId="5D1F4786" w14:textId="77777777" w:rsidTr="2CDBAE4A">
        <w:trPr>
          <w:cantSplit/>
          <w:trHeight w:val="20"/>
        </w:trPr>
        <w:sdt>
          <w:sdtPr>
            <w:alias w:val="Select Directorate"/>
            <w:tag w:val="Select Directorate"/>
            <w:id w:val="1560278835"/>
            <w:placeholder>
              <w:docPart w:val="60B21812823C4A4FBAC9ABA5FAAB026F"/>
            </w:placeholder>
            <w:dropDownList>
              <w:listItem w:value="Choose an item."/>
              <w:listItem w:displayText="Central Support Services" w:value="Central Support Services"/>
              <w:listItem w:displayText="Change Programmes and Service Management" w:value="Change Programmes and Service Management"/>
              <w:listItem w:displayText="Consultants" w:value="Consultants"/>
              <w:listItem w:displayText="Darwin" w:value="Darwin"/>
              <w:listItem w:displayText="Data and Analytics" w:value="Data and Analytics"/>
              <w:listItem w:displayText="ExCo" w:value="ExCo"/>
              <w:listItem w:displayText="General Counsel" w:value="General Counsel"/>
              <w:listItem w:displayText="Investment" w:value="Investment"/>
              <w:listItem w:displayText="Nest Experience" w:value="Nest Experience"/>
              <w:listItem w:displayText="Nest Insight" w:value="Nest Insight"/>
              <w:listItem w:displayText="Panel Members" w:value="Panel Members"/>
              <w:listItem w:displayText="Risk and Compliance" w:value="Risk and Compliance"/>
              <w:listItem w:displayText="Strategy" w:value="Strategy"/>
              <w:listItem w:displayText="Trustees" w:value="Trustees"/>
            </w:dropDownList>
          </w:sdtPr>
          <w:sdtEndPr/>
          <w:sdtContent>
            <w:tc>
              <w:tcPr>
                <w:tcW w:w="7087" w:type="dxa"/>
              </w:tcPr>
              <w:p w14:paraId="4AC0AFA6" w14:textId="4C345C6F" w:rsidR="00FA5B65" w:rsidRDefault="41252650" w:rsidP="004151AD">
                <w:pPr>
                  <w:pStyle w:val="CoverDirectorate"/>
                </w:pPr>
                <w:r>
                  <w:t>Nest Experience</w:t>
                </w:r>
              </w:p>
            </w:tc>
          </w:sdtContent>
        </w:sdt>
      </w:tr>
      <w:tr w:rsidR="004151AD" w14:paraId="08566A21" w14:textId="77777777" w:rsidTr="2CDBAE4A">
        <w:trPr>
          <w:cantSplit/>
          <w:trHeight w:val="20"/>
        </w:trPr>
        <w:tc>
          <w:tcPr>
            <w:tcW w:w="7087" w:type="dxa"/>
          </w:tcPr>
          <w:p w14:paraId="1407BFD1" w14:textId="10D22467" w:rsidR="004151AD" w:rsidRPr="00352DC9" w:rsidRDefault="004151AD" w:rsidP="2CDBAE4A">
            <w:pPr>
              <w:pStyle w:val="CoverGrade"/>
              <w:rPr>
                <w:noProof/>
                <w:color w:val="F78B16"/>
              </w:rPr>
            </w:pPr>
            <w:r w:rsidRPr="2CDBAE4A">
              <w:rPr>
                <w:b/>
                <w:bCs/>
                <w:color w:val="F78B16"/>
              </w:rPr>
              <w:t>Grade:</w:t>
            </w:r>
            <w:r w:rsidRPr="2CDBAE4A">
              <w:rPr>
                <w:color w:val="F78B16"/>
              </w:rPr>
              <w:t xml:space="preserve"> </w:t>
            </w:r>
            <w:r w:rsidR="54A36329" w:rsidRPr="2CDBAE4A">
              <w:rPr>
                <w:color w:val="F78B16"/>
              </w:rPr>
              <w:t>2</w:t>
            </w:r>
          </w:p>
        </w:tc>
      </w:tr>
    </w:tbl>
    <w:p w14:paraId="7632261D" w14:textId="77777777" w:rsidR="000C6725" w:rsidRDefault="000C6725" w:rsidP="000C6725">
      <w:pPr>
        <w:pStyle w:val="Heading1"/>
        <w:numPr>
          <w:ilvl w:val="0"/>
          <w:numId w:val="0"/>
        </w:numPr>
      </w:pPr>
      <w:r>
        <w:t>Organisational overview</w:t>
      </w:r>
    </w:p>
    <w:p w14:paraId="7CED143A" w14:textId="77777777" w:rsidR="000C6725" w:rsidRDefault="000C6725" w:rsidP="000C6725">
      <w:r>
        <w:t xml:space="preserve">Nest is a great government delivery success story. Established in 2010, Nest has been a critical pillar of the government’s automatic enrolment pension programme, with a public service obligation to accept any employer wishing to use the scheme to discharge their automatic enrolment duties. </w:t>
      </w:r>
    </w:p>
    <w:p w14:paraId="2E2DF247" w14:textId="119E89D8" w:rsidR="000C6725" w:rsidRPr="006778EE" w:rsidRDefault="6C8EC87F" w:rsidP="000C6725">
      <w:r>
        <w:t>O</w:t>
      </w:r>
      <w:r w:rsidR="000C6725">
        <w:t xml:space="preserve">ur award-winning pension fund is tailored to members’ requirements by combining extensive research and an expert understanding of their needs. First-class investment practice and governance are the backbone of our organisation. We invest responsibly and sustainably and are always transparent about the choices we make. It is both a privilege and a responsibility to help each of our members achieve the retirement they want. </w:t>
      </w:r>
    </w:p>
    <w:p w14:paraId="33B4555A" w14:textId="77777777" w:rsidR="000C6725" w:rsidRDefault="000C6725" w:rsidP="000C6725">
      <w:r>
        <w:t>It’s important that Nest has an equally diverse workforce and promotes an inclusive culture. This is in line with the organisation’s values and ensures that Nest is a corporation fit for the future.</w:t>
      </w:r>
    </w:p>
    <w:p w14:paraId="283B2315" w14:textId="77777777" w:rsidR="000C6725" w:rsidRDefault="000C6725" w:rsidP="000C6725">
      <w:pPr>
        <w:pStyle w:val="Heading1"/>
        <w:numPr>
          <w:ilvl w:val="0"/>
          <w:numId w:val="0"/>
        </w:numPr>
      </w:pPr>
      <w:r>
        <w:t>Departmental</w:t>
      </w:r>
      <w:r w:rsidR="004151AD">
        <w:t>/</w:t>
      </w:r>
      <w:r w:rsidR="004151AD" w:rsidRPr="004151AD">
        <w:t>Directorate</w:t>
      </w:r>
      <w:r>
        <w:t xml:space="preserve"> overview</w:t>
      </w:r>
    </w:p>
    <w:tbl>
      <w:tblPr>
        <w:tblW w:w="5000" w:type="pct"/>
        <w:tblLayout w:type="fixed"/>
        <w:tblCellMar>
          <w:top w:w="57" w:type="dxa"/>
          <w:left w:w="170" w:type="dxa"/>
          <w:bottom w:w="113" w:type="dxa"/>
          <w:right w:w="170" w:type="dxa"/>
        </w:tblCellMar>
        <w:tblLook w:val="04A0" w:firstRow="1" w:lastRow="0" w:firstColumn="1" w:lastColumn="0" w:noHBand="0" w:noVBand="1"/>
      </w:tblPr>
      <w:tblGrid>
        <w:gridCol w:w="10546"/>
      </w:tblGrid>
      <w:tr w:rsidR="005522B4" w14:paraId="1041D1ED" w14:textId="77777777" w:rsidTr="2676C31F">
        <w:tc>
          <w:tcPr>
            <w:tcW w:w="10546" w:type="dxa"/>
            <w:shd w:val="clear" w:color="auto" w:fill="F2F2F2" w:themeFill="background1" w:themeFillShade="F2"/>
          </w:tcPr>
          <w:p w14:paraId="2773604B" w14:textId="75F21B2B" w:rsidR="005522B4" w:rsidRDefault="005522B4" w:rsidP="00A72151">
            <w:pPr>
              <w:pStyle w:val="TableTextLeft"/>
            </w:pPr>
          </w:p>
        </w:tc>
      </w:tr>
      <w:tr w:rsidR="005522B4" w14:paraId="6C07A160" w14:textId="77777777" w:rsidTr="2676C31F">
        <w:trPr>
          <w:trHeight w:hRule="exact" w:val="20"/>
        </w:trPr>
        <w:tc>
          <w:tcPr>
            <w:tcW w:w="10546" w:type="dxa"/>
            <w:tcBorders>
              <w:bottom w:val="single" w:sz="4" w:space="0" w:color="FF8200" w:themeColor="text2"/>
            </w:tcBorders>
          </w:tcPr>
          <w:p w14:paraId="481F18CF" w14:textId="77777777" w:rsidR="005522B4" w:rsidRDefault="005522B4" w:rsidP="006A0609">
            <w:pPr>
              <w:pStyle w:val="KeyMsgText"/>
              <w:keepNext/>
              <w:ind w:right="-249"/>
            </w:pPr>
          </w:p>
        </w:tc>
      </w:tr>
      <w:tr w:rsidR="005522B4" w14:paraId="16B79AA4" w14:textId="77777777" w:rsidTr="2676C31F">
        <w:tc>
          <w:tcPr>
            <w:tcW w:w="10546" w:type="dxa"/>
            <w:tcBorders>
              <w:top w:val="single" w:sz="4" w:space="0" w:color="FF8200" w:themeColor="text2"/>
              <w:left w:val="single" w:sz="4" w:space="0" w:color="FF8200" w:themeColor="text2"/>
              <w:bottom w:val="single" w:sz="4" w:space="0" w:color="FF8200" w:themeColor="text2"/>
              <w:right w:val="single" w:sz="4" w:space="0" w:color="FF8200" w:themeColor="text2"/>
            </w:tcBorders>
          </w:tcPr>
          <w:p w14:paraId="6F382255" w14:textId="77777777" w:rsidR="00B045C0" w:rsidRDefault="00B045C0" w:rsidP="00B045C0">
            <w:pPr>
              <w:rPr>
                <w:noProof/>
              </w:rPr>
            </w:pPr>
            <w:r>
              <w:rPr>
                <w:noProof/>
              </w:rPr>
              <w:t xml:space="preserve">Nest is the UKs largest workplace pension scheme with over 50bn in assets under management and over 12 million customers. Our strategy has started an exciting transformation journey for Nest to continue to deliver and grow our business. As part of this transformation, the Customer Experience team have been created to own and transform our existing products and launch new products that our customers love to use and trust. </w:t>
            </w:r>
            <w:r>
              <w:rPr>
                <w:noProof/>
              </w:rPr>
              <w:br/>
            </w:r>
            <w:r>
              <w:rPr>
                <w:noProof/>
              </w:rPr>
              <w:br/>
              <w:t>The wider Experience team includes Brand &amp; Marketing, Propositions and our Customer Experience team who collectively have responsibility for leading the Experience for our customers.</w:t>
            </w:r>
          </w:p>
          <w:p w14:paraId="578A1AAD" w14:textId="1EEC1201" w:rsidR="00B045C0" w:rsidRPr="00BB69C9" w:rsidRDefault="00B045C0" w:rsidP="2676C31F">
            <w:pPr>
              <w:spacing w:line="259" w:lineRule="auto"/>
            </w:pPr>
            <w:r w:rsidRPr="2676C31F">
              <w:rPr>
                <w:noProof/>
              </w:rPr>
              <w:t xml:space="preserve">The Customer Experience team creates user-focused experiences by combining product ownership, design thinking, and business insight. We're responsible for shaping the experience across all customer groups; members, employer providers, and distribution partners through </w:t>
            </w:r>
            <w:r w:rsidR="53756A6E" w:rsidRPr="2676C31F">
              <w:rPr>
                <w:noProof/>
              </w:rPr>
              <w:t>various member and b2b platforms.</w:t>
            </w:r>
          </w:p>
          <w:p w14:paraId="682E4C2A" w14:textId="77777777" w:rsidR="00B045C0" w:rsidRDefault="00B045C0" w:rsidP="00B045C0">
            <w:pPr>
              <w:rPr>
                <w:noProof/>
              </w:rPr>
            </w:pPr>
            <w:r w:rsidRPr="00BB69C9">
              <w:rPr>
                <w:noProof/>
              </w:rPr>
              <w:t>We prioritise delivering value through continuous feedback from customers and colleagues. Prototypes and mock-ups help us test ideas and refine experiences, while data guides our decisions and solution design.</w:t>
            </w:r>
          </w:p>
          <w:p w14:paraId="532CE7FC" w14:textId="53DB9154" w:rsidR="00B045C0" w:rsidRDefault="00B045C0" w:rsidP="2676C31F">
            <w:pPr>
              <w:spacing w:line="259" w:lineRule="auto"/>
              <w:rPr>
                <w:noProof/>
              </w:rPr>
            </w:pPr>
            <w:r w:rsidRPr="2676C31F">
              <w:rPr>
                <w:noProof/>
              </w:rPr>
              <w:t xml:space="preserve">Product owners lead teams in our b2b and </w:t>
            </w:r>
            <w:r w:rsidR="3A18C591" w:rsidRPr="2676C31F">
              <w:rPr>
                <w:noProof/>
              </w:rPr>
              <w:t xml:space="preserve">member </w:t>
            </w:r>
            <w:r w:rsidRPr="2676C31F">
              <w:rPr>
                <w:noProof/>
              </w:rPr>
              <w:t xml:space="preserve">domains, prioritising features and owning the product roadmap. Our service </w:t>
            </w:r>
            <w:r w:rsidR="05867DEF" w:rsidRPr="2676C31F">
              <w:rPr>
                <w:noProof/>
              </w:rPr>
              <w:t xml:space="preserve">&amp; experience </w:t>
            </w:r>
            <w:r w:rsidRPr="2676C31F">
              <w:rPr>
                <w:noProof/>
              </w:rPr>
              <w:t>design team focus</w:t>
            </w:r>
            <w:r w:rsidR="1FDE8B40" w:rsidRPr="2676C31F">
              <w:rPr>
                <w:noProof/>
              </w:rPr>
              <w:t>es</w:t>
            </w:r>
            <w:r w:rsidRPr="2676C31F">
              <w:rPr>
                <w:noProof/>
              </w:rPr>
              <w:t xml:space="preserve"> on end-to-end journeys, tone of voice and service interaction contributing to a cohesive experience. </w:t>
            </w:r>
            <w:r w:rsidR="1F78A50C" w:rsidRPr="2676C31F">
              <w:rPr>
                <w:noProof/>
              </w:rPr>
              <w:t>Product</w:t>
            </w:r>
            <w:r w:rsidRPr="2676C31F">
              <w:rPr>
                <w:noProof/>
              </w:rPr>
              <w:t xml:space="preserve"> designers turn insights into accessible, user-friendly interfaces. Business analysts define requirements and identify opportunities to continually improve and inform our </w:t>
            </w:r>
            <w:r w:rsidR="002E033C" w:rsidRPr="2676C31F">
              <w:rPr>
                <w:noProof/>
              </w:rPr>
              <w:t>solution design.</w:t>
            </w:r>
          </w:p>
          <w:p w14:paraId="7BC6DA74" w14:textId="7CCC8AA1" w:rsidR="00E21352" w:rsidRPr="000C6725" w:rsidRDefault="00B045C0" w:rsidP="00B045C0">
            <w:r w:rsidRPr="00BB69C9">
              <w:rPr>
                <w:noProof/>
              </w:rPr>
              <w:t>We focus on delivering meaningful, easy-to-use experiences for our members, employers, and partners</w:t>
            </w:r>
            <w:r>
              <w:rPr>
                <w:noProof/>
              </w:rPr>
              <w:t xml:space="preserve"> </w:t>
            </w:r>
            <w:r w:rsidRPr="00BB69C9">
              <w:rPr>
                <w:noProof/>
              </w:rPr>
              <w:t>driven by a product-led mindset.</w:t>
            </w:r>
          </w:p>
        </w:tc>
      </w:tr>
    </w:tbl>
    <w:p w14:paraId="1CB43ADB" w14:textId="77777777" w:rsidR="004151AD" w:rsidRDefault="004151AD" w:rsidP="004151AD">
      <w:pPr>
        <w:pStyle w:val="Heading1"/>
        <w:numPr>
          <w:ilvl w:val="0"/>
          <w:numId w:val="0"/>
        </w:numPr>
      </w:pPr>
      <w:r>
        <w:lastRenderedPageBreak/>
        <w:t>The role</w:t>
      </w:r>
    </w:p>
    <w:tbl>
      <w:tblPr>
        <w:tblW w:w="5000" w:type="pct"/>
        <w:tblLayout w:type="fixed"/>
        <w:tblCellMar>
          <w:top w:w="57" w:type="dxa"/>
          <w:left w:w="170" w:type="dxa"/>
          <w:bottom w:w="113" w:type="dxa"/>
          <w:right w:w="170" w:type="dxa"/>
        </w:tblCellMar>
        <w:tblLook w:val="04A0" w:firstRow="1" w:lastRow="0" w:firstColumn="1" w:lastColumn="0" w:noHBand="0" w:noVBand="1"/>
      </w:tblPr>
      <w:tblGrid>
        <w:gridCol w:w="10546"/>
      </w:tblGrid>
      <w:tr w:rsidR="004151AD" w14:paraId="2A3FB5FC" w14:textId="77777777" w:rsidTr="2676C31F">
        <w:trPr>
          <w:trHeight w:hRule="exact" w:val="20"/>
        </w:trPr>
        <w:tc>
          <w:tcPr>
            <w:tcW w:w="10546" w:type="dxa"/>
            <w:tcBorders>
              <w:bottom w:val="single" w:sz="4" w:space="0" w:color="FF8200" w:themeColor="text2"/>
            </w:tcBorders>
          </w:tcPr>
          <w:p w14:paraId="2FF6CDBE" w14:textId="77777777" w:rsidR="004151AD" w:rsidRDefault="004151AD" w:rsidP="007567A3">
            <w:pPr>
              <w:pStyle w:val="KeyMsgText"/>
              <w:keepNext/>
              <w:ind w:right="-249"/>
            </w:pPr>
          </w:p>
        </w:tc>
      </w:tr>
      <w:tr w:rsidR="004151AD" w14:paraId="3DFFFE52" w14:textId="77777777" w:rsidTr="2676C31F">
        <w:tc>
          <w:tcPr>
            <w:tcW w:w="10546" w:type="dxa"/>
            <w:tcBorders>
              <w:top w:val="single" w:sz="4" w:space="0" w:color="FF8200" w:themeColor="text2"/>
              <w:left w:val="single" w:sz="4" w:space="0" w:color="FF8200" w:themeColor="text2"/>
              <w:bottom w:val="single" w:sz="4" w:space="0" w:color="FF8200" w:themeColor="text2"/>
              <w:right w:val="single" w:sz="4" w:space="0" w:color="FF8200" w:themeColor="text2"/>
            </w:tcBorders>
          </w:tcPr>
          <w:p w14:paraId="0B085099" w14:textId="6284797F" w:rsidR="00881345" w:rsidRDefault="5B9D8010" w:rsidP="2676C31F">
            <w:pPr>
              <w:spacing w:line="259" w:lineRule="auto"/>
            </w:pPr>
            <w:r>
              <w:t xml:space="preserve">Our </w:t>
            </w:r>
            <w:r w:rsidR="069537A9">
              <w:t xml:space="preserve">mobile product owner is responsible </w:t>
            </w:r>
            <w:r w:rsidR="368E22E1">
              <w:t xml:space="preserve">for the </w:t>
            </w:r>
            <w:r w:rsidR="069537A9">
              <w:t>build and run of the member mobile app</w:t>
            </w:r>
            <w:r w:rsidR="3E359B68">
              <w:t>.</w:t>
            </w:r>
          </w:p>
          <w:p w14:paraId="1DC716D0" w14:textId="5699278F" w:rsidR="00454447" w:rsidRDefault="55E9800B" w:rsidP="007567A3">
            <w:r>
              <w:t xml:space="preserve">Using the landlord and </w:t>
            </w:r>
            <w:r w:rsidR="64801925">
              <w:t>tenant</w:t>
            </w:r>
            <w:r>
              <w:t xml:space="preserve"> model as a principle, this role is the landlord of our </w:t>
            </w:r>
            <w:r w:rsidR="2830AF04">
              <w:t>mobile app with member product owners acting as tenants</w:t>
            </w:r>
            <w:r w:rsidR="2E0CB5C5">
              <w:t>.</w:t>
            </w:r>
            <w:r w:rsidR="211AD6CB">
              <w:t xml:space="preserve"> Tenants bring, ideas and ambition; the landlord </w:t>
            </w:r>
            <w:r w:rsidR="05D96B04">
              <w:t>ensures that the build is structurally sound, well-</w:t>
            </w:r>
            <w:r w:rsidR="12EA9D32">
              <w:t>maintained</w:t>
            </w:r>
            <w:r w:rsidR="05D96B04">
              <w:t xml:space="preserve"> and accessible and consistent, and no one tenants work undermines the experience or integrity of our platforms</w:t>
            </w:r>
            <w:r w:rsidR="12EA9D32">
              <w:t>.</w:t>
            </w:r>
            <w:r w:rsidR="00454447">
              <w:br/>
            </w:r>
            <w:r w:rsidR="00454447">
              <w:br/>
            </w:r>
            <w:r w:rsidR="05D96B04">
              <w:t xml:space="preserve">This is not a gatekeeping role. It is an enabling one. Success is measured by how fast product teams can move, how coherent the experience feels to </w:t>
            </w:r>
            <w:r w:rsidR="1FF3DC2A">
              <w:t xml:space="preserve">users across every feature and </w:t>
            </w:r>
            <w:r w:rsidR="2AF2ED8A">
              <w:t>journey</w:t>
            </w:r>
            <w:r w:rsidR="1FF3DC2A">
              <w:t xml:space="preserve"> and how well </w:t>
            </w:r>
            <w:r w:rsidR="08D54588">
              <w:t xml:space="preserve">our </w:t>
            </w:r>
            <w:r w:rsidR="50DE277D">
              <w:t>mobile</w:t>
            </w:r>
            <w:r w:rsidR="1FF3DC2A">
              <w:t xml:space="preserve"> scales as new services and features are developed across our </w:t>
            </w:r>
            <w:r w:rsidR="4EECCC2C">
              <w:t xml:space="preserve">wider </w:t>
            </w:r>
            <w:r w:rsidR="50DE277D">
              <w:t>member</w:t>
            </w:r>
            <w:r w:rsidR="4EECCC2C">
              <w:t xml:space="preserve"> proposition.</w:t>
            </w:r>
          </w:p>
          <w:p w14:paraId="384446F8" w14:textId="71B26373" w:rsidR="00173EDB" w:rsidRDefault="003A1131" w:rsidP="007567A3">
            <w:r>
              <w:t xml:space="preserve">The role </w:t>
            </w:r>
            <w:r w:rsidR="001C13D7">
              <w:t>sits within</w:t>
            </w:r>
            <w:r>
              <w:t xml:space="preserve"> </w:t>
            </w:r>
            <w:r w:rsidR="008D3904">
              <w:t xml:space="preserve">member product team reporting into the Head of Member Product working closely with our Service Design team </w:t>
            </w:r>
            <w:r w:rsidR="000621DA">
              <w:t>and our Web Product Owner.</w:t>
            </w:r>
          </w:p>
          <w:p w14:paraId="693554B8" w14:textId="512487A2" w:rsidR="004151AD" w:rsidRPr="000C6725" w:rsidRDefault="4DB50911" w:rsidP="007567A3">
            <w:r>
              <w:t xml:space="preserve">You will have the creative freedom and responsibility to push the boundaries of what our </w:t>
            </w:r>
            <w:r w:rsidR="708BA77E">
              <w:t xml:space="preserve">mobile app can achieve ensuring we have core capabilities in place that </w:t>
            </w:r>
            <w:r w:rsidR="1EC742DF">
              <w:t>can be used to increase member experience, deploy new services and features and increase customer satisfaction</w:t>
            </w:r>
            <w:r w:rsidR="2C3517B5">
              <w:t>.</w:t>
            </w:r>
            <w:r w:rsidR="3724C326">
              <w:t xml:space="preserve"> This means going beyond feature delivery </w:t>
            </w:r>
            <w:r w:rsidR="3D0A30B0">
              <w:t xml:space="preserve">and obsessing over the customer journey from the moment a member </w:t>
            </w:r>
            <w:r w:rsidR="2A949688">
              <w:t>registers or becomes enrolled within the Nest scheme.</w:t>
            </w:r>
            <w:r w:rsidR="52CE66F6">
              <w:br/>
            </w:r>
            <w:r w:rsidR="52CE66F6">
              <w:br/>
            </w:r>
            <w:r w:rsidR="5A39744E">
              <w:t xml:space="preserve">The role is supported by a dedicated developer team through our strategic </w:t>
            </w:r>
            <w:r w:rsidR="145CF1F9">
              <w:t>third-party</w:t>
            </w:r>
            <w:r w:rsidR="03D677C6">
              <w:t xml:space="preserve"> partner and supported by our internal design team with complete accountability for our mobile </w:t>
            </w:r>
            <w:r w:rsidR="09D8418B">
              <w:t>app</w:t>
            </w:r>
            <w:r w:rsidR="03D677C6">
              <w:t xml:space="preserve"> and </w:t>
            </w:r>
            <w:r w:rsidR="5A75DBA6">
              <w:t xml:space="preserve">channel </w:t>
            </w:r>
            <w:r w:rsidR="03D677C6">
              <w:t>experience.</w:t>
            </w:r>
            <w:r w:rsidR="52CE66F6">
              <w:br/>
            </w:r>
            <w:r w:rsidR="52CE66F6">
              <w:br/>
            </w:r>
            <w:r w:rsidR="091C728E">
              <w:t xml:space="preserve">The role </w:t>
            </w:r>
            <w:r w:rsidR="60084C4C">
              <w:t>blend's</w:t>
            </w:r>
            <w:r w:rsidR="091C728E">
              <w:t xml:space="preserve"> technical ability with creativity and appreciation of how service and experience design influence our decision making, design and delivery.</w:t>
            </w:r>
            <w:r w:rsidR="52CE66F6">
              <w:br/>
            </w:r>
            <w:r w:rsidR="52CE66F6">
              <w:br/>
            </w:r>
            <w:r w:rsidR="2A949688">
              <w:t>If you are customer and outcome obsess</w:t>
            </w:r>
            <w:r w:rsidR="5F98DD68">
              <w:t>ed, love solving problems and making impact, you will thrive here.</w:t>
            </w:r>
          </w:p>
        </w:tc>
      </w:tr>
    </w:tbl>
    <w:p w14:paraId="20CC63B6" w14:textId="77777777" w:rsidR="000C6725" w:rsidRDefault="000C6725" w:rsidP="000C6725">
      <w:pPr>
        <w:pStyle w:val="Heading1"/>
        <w:numPr>
          <w:ilvl w:val="0"/>
          <w:numId w:val="0"/>
        </w:numPr>
      </w:pPr>
      <w:r>
        <w:t>Scope and deliverables</w:t>
      </w:r>
      <w:r w:rsidRPr="005412BB">
        <w:t xml:space="preserve"> </w:t>
      </w:r>
    </w:p>
    <w:p w14:paraId="5C1A0160" w14:textId="77777777" w:rsidR="005522B4" w:rsidRDefault="000C6725" w:rsidP="005522B4">
      <w:pPr>
        <w:pStyle w:val="Heading2"/>
        <w:numPr>
          <w:ilvl w:val="0"/>
          <w:numId w:val="0"/>
        </w:numPr>
      </w:pPr>
      <w:r w:rsidRPr="00961AB5">
        <w:t>Accountability</w:t>
      </w:r>
    </w:p>
    <w:tbl>
      <w:tblPr>
        <w:tblW w:w="5000" w:type="pct"/>
        <w:tblLayout w:type="fixed"/>
        <w:tblCellMar>
          <w:top w:w="57" w:type="dxa"/>
          <w:left w:w="170" w:type="dxa"/>
          <w:bottom w:w="113" w:type="dxa"/>
          <w:right w:w="170" w:type="dxa"/>
        </w:tblCellMar>
        <w:tblLook w:val="04A0" w:firstRow="1" w:lastRow="0" w:firstColumn="1" w:lastColumn="0" w:noHBand="0" w:noVBand="1"/>
      </w:tblPr>
      <w:tblGrid>
        <w:gridCol w:w="10546"/>
      </w:tblGrid>
      <w:tr w:rsidR="005522B4" w14:paraId="0992B98B" w14:textId="77777777" w:rsidTr="2676C31F">
        <w:tc>
          <w:tcPr>
            <w:tcW w:w="10546" w:type="dxa"/>
            <w:shd w:val="clear" w:color="auto" w:fill="F2F2F2" w:themeFill="background1" w:themeFillShade="F2"/>
          </w:tcPr>
          <w:p w14:paraId="63E2A9A3" w14:textId="68F230A1" w:rsidR="005522B4" w:rsidRDefault="005522B4" w:rsidP="00681B3C">
            <w:pPr>
              <w:pStyle w:val="TableBullet1"/>
              <w:numPr>
                <w:ilvl w:val="0"/>
                <w:numId w:val="0"/>
              </w:numPr>
              <w:ind w:left="170" w:hanging="170"/>
            </w:pPr>
          </w:p>
        </w:tc>
      </w:tr>
      <w:tr w:rsidR="005522B4" w14:paraId="50F86E2F" w14:textId="77777777" w:rsidTr="2676C31F">
        <w:trPr>
          <w:cantSplit/>
          <w:trHeight w:hRule="exact" w:val="20"/>
        </w:trPr>
        <w:tc>
          <w:tcPr>
            <w:tcW w:w="10546" w:type="dxa"/>
            <w:tcBorders>
              <w:bottom w:val="single" w:sz="4" w:space="0" w:color="FF8200" w:themeColor="text2"/>
            </w:tcBorders>
          </w:tcPr>
          <w:p w14:paraId="5CE4CF7A" w14:textId="77777777" w:rsidR="005522B4" w:rsidRDefault="005522B4" w:rsidP="006A0609">
            <w:pPr>
              <w:pStyle w:val="KeyMsgText"/>
              <w:keepNext/>
              <w:ind w:right="-249"/>
            </w:pPr>
          </w:p>
        </w:tc>
      </w:tr>
      <w:tr w:rsidR="005522B4" w14:paraId="7623D68B" w14:textId="77777777" w:rsidTr="2676C31F">
        <w:trPr>
          <w:cantSplit/>
        </w:trPr>
        <w:tc>
          <w:tcPr>
            <w:tcW w:w="10546" w:type="dxa"/>
            <w:tcBorders>
              <w:top w:val="single" w:sz="4" w:space="0" w:color="FF8200" w:themeColor="text2"/>
              <w:left w:val="single" w:sz="4" w:space="0" w:color="FF8200" w:themeColor="text2"/>
              <w:bottom w:val="single" w:sz="4" w:space="0" w:color="FF8200" w:themeColor="text2"/>
              <w:right w:val="single" w:sz="4" w:space="0" w:color="FF8200" w:themeColor="text2"/>
            </w:tcBorders>
          </w:tcPr>
          <w:p w14:paraId="12D12961" w14:textId="6E1CC625" w:rsidR="008E1824" w:rsidRDefault="5F98DD68" w:rsidP="007C179C">
            <w:r>
              <w:t>Own the member mobile channel and experience</w:t>
            </w:r>
            <w:r w:rsidR="18908982">
              <w:t>.</w:t>
            </w:r>
            <w:r w:rsidR="008E1824">
              <w:br/>
            </w:r>
            <w:r w:rsidR="008E1824">
              <w:br/>
            </w:r>
            <w:r>
              <w:t xml:space="preserve">Define and </w:t>
            </w:r>
            <w:r w:rsidR="748F0D00">
              <w:t>manage</w:t>
            </w:r>
            <w:r>
              <w:t xml:space="preserve"> the </w:t>
            </w:r>
            <w:r w:rsidR="748F0D00">
              <w:t>member</w:t>
            </w:r>
            <w:r w:rsidR="00810D6F">
              <w:t xml:space="preserve"> mobile</w:t>
            </w:r>
            <w:r w:rsidR="748F0D00">
              <w:t xml:space="preserve"> product roadmap, aligning closely with our member product owners, service design team, propositions and marketing.</w:t>
            </w:r>
          </w:p>
          <w:p w14:paraId="40E89F07" w14:textId="34252A49" w:rsidR="008E1824" w:rsidRDefault="67634A36" w:rsidP="007C179C">
            <w:r>
              <w:t xml:space="preserve">Translate customer insight and experience into an intuitive mobile </w:t>
            </w:r>
            <w:r w:rsidR="07F9F193">
              <w:t>experience with features that delight users and drive measurable business outcomes.</w:t>
            </w:r>
          </w:p>
          <w:p w14:paraId="1F5724C3" w14:textId="2B930F3F" w:rsidR="00383D61" w:rsidRDefault="00383D61" w:rsidP="007C179C">
            <w:r>
              <w:t>Drive development of key capabilities such as push notifications</w:t>
            </w:r>
            <w:r w:rsidR="00631F61">
              <w:t xml:space="preserve"> and personalised</w:t>
            </w:r>
            <w:r>
              <w:t xml:space="preserve"> engagement</w:t>
            </w:r>
            <w:r w:rsidR="00631F61">
              <w:t>.</w:t>
            </w:r>
          </w:p>
          <w:p w14:paraId="372A9F2C" w14:textId="01EFA658" w:rsidR="004E6DD8" w:rsidRDefault="00303D7B" w:rsidP="007C179C">
            <w:r>
              <w:t>Establish and track KPIs across member activation, engagement, retention and new feature adoption rates</w:t>
            </w:r>
            <w:r w:rsidR="004E6DD8">
              <w:t>.</w:t>
            </w:r>
          </w:p>
          <w:p w14:paraId="75F37924" w14:textId="44A3228E" w:rsidR="004E6DD8" w:rsidRDefault="004E6DD8" w:rsidP="007C179C">
            <w:r>
              <w:t>Collaborate with design, product, proposition and marketing to ensure an intuitive and engaging user experience</w:t>
            </w:r>
          </w:p>
          <w:p w14:paraId="0101003C" w14:textId="2726A18F" w:rsidR="00E813A6" w:rsidRDefault="00D21C98" w:rsidP="007C179C">
            <w:r>
              <w:t>Define and maintain the platform standards covering information architecture, navigation, interaction design</w:t>
            </w:r>
            <w:r w:rsidR="0004217C">
              <w:t xml:space="preserve">, performance thresholds, accessibility compliance and brand ensuring our delivery partner </w:t>
            </w:r>
            <w:r w:rsidR="00A4366B">
              <w:t>delivers to these standards.</w:t>
            </w:r>
          </w:p>
          <w:p w14:paraId="4704401B" w14:textId="77777777" w:rsidR="00A0099B" w:rsidRPr="00A0099B" w:rsidRDefault="00A0099B" w:rsidP="00A0099B">
            <w:r w:rsidRPr="00A0099B">
              <w:t>Working with the Service and Experience design leads conducting experience reviews of product team implementations before release, ensuring they meet platform standards.</w:t>
            </w:r>
          </w:p>
          <w:p w14:paraId="091C2E45" w14:textId="77777777" w:rsidR="00A0099B" w:rsidRPr="00A0099B" w:rsidRDefault="00A0099B" w:rsidP="00A0099B">
            <w:r w:rsidRPr="00A0099B">
              <w:t>Balance the competing needs of members, as well as internal colleagues across CX, investment, brand &amp; marketing.</w:t>
            </w:r>
          </w:p>
          <w:p w14:paraId="42AC39CB" w14:textId="05A92380" w:rsidR="00153198" w:rsidRPr="0005131E" w:rsidRDefault="00071317" w:rsidP="4605B403">
            <w:pPr>
              <w:spacing w:line="259" w:lineRule="auto"/>
            </w:pPr>
            <w:r>
              <w:t xml:space="preserve">Own the </w:t>
            </w:r>
            <w:r w:rsidR="45B63AF1">
              <w:t>mobile</w:t>
            </w:r>
            <w:r>
              <w:t xml:space="preserve"> analytics framework </w:t>
            </w:r>
            <w:r w:rsidR="50B4A592">
              <w:t xml:space="preserve">monitoring </w:t>
            </w:r>
            <w:r>
              <w:t>and measurement strategy for CX</w:t>
            </w:r>
          </w:p>
          <w:p w14:paraId="129CA560" w14:textId="425CD08C" w:rsidR="00153198" w:rsidRPr="0005131E" w:rsidRDefault="00153198" w:rsidP="508D61CB">
            <w:pPr>
              <w:shd w:val="clear" w:color="auto" w:fill="FFFFFF" w:themeFill="background1"/>
              <w:spacing w:before="0"/>
              <w:rPr>
                <w:rFonts w:ascii="Arial" w:eastAsia="Arial" w:hAnsi="Arial" w:cs="Arial"/>
                <w:color w:val="191C1F"/>
                <w:highlight w:val="yellow"/>
              </w:rPr>
            </w:pPr>
          </w:p>
          <w:p w14:paraId="65A7EC5F" w14:textId="215EE55D" w:rsidR="00153198" w:rsidRPr="000C6725" w:rsidRDefault="00153198" w:rsidP="508D61CB">
            <w:pPr>
              <w:shd w:val="clear" w:color="auto" w:fill="FFFFFF" w:themeFill="background1"/>
              <w:spacing w:before="0"/>
              <w:rPr>
                <w:rFonts w:ascii="Arial" w:eastAsia="Arial" w:hAnsi="Arial" w:cs="Arial"/>
                <w:color w:val="191C1F"/>
                <w:highlight w:val="yellow"/>
              </w:rPr>
            </w:pPr>
          </w:p>
        </w:tc>
      </w:tr>
    </w:tbl>
    <w:p w14:paraId="57EA9120" w14:textId="77777777" w:rsidR="000C6725" w:rsidRDefault="000C6725" w:rsidP="00303A10">
      <w:pPr>
        <w:pStyle w:val="Heading2"/>
        <w:numPr>
          <w:ilvl w:val="0"/>
          <w:numId w:val="0"/>
        </w:numPr>
      </w:pPr>
      <w:r w:rsidRPr="00F57716">
        <w:t>Deliverables</w:t>
      </w:r>
    </w:p>
    <w:tbl>
      <w:tblPr>
        <w:tblW w:w="5000" w:type="pct"/>
        <w:tblLayout w:type="fixed"/>
        <w:tblCellMar>
          <w:top w:w="57" w:type="dxa"/>
          <w:left w:w="170" w:type="dxa"/>
          <w:bottom w:w="113" w:type="dxa"/>
          <w:right w:w="170" w:type="dxa"/>
        </w:tblCellMar>
        <w:tblLook w:val="04A0" w:firstRow="1" w:lastRow="0" w:firstColumn="1" w:lastColumn="0" w:noHBand="0" w:noVBand="1"/>
      </w:tblPr>
      <w:tblGrid>
        <w:gridCol w:w="10546"/>
      </w:tblGrid>
      <w:tr w:rsidR="005522B4" w14:paraId="1A4AF830" w14:textId="77777777" w:rsidTr="508D61CB">
        <w:tc>
          <w:tcPr>
            <w:tcW w:w="10546" w:type="dxa"/>
            <w:shd w:val="clear" w:color="auto" w:fill="F2F2F2" w:themeFill="background1" w:themeFillShade="F2"/>
          </w:tcPr>
          <w:p w14:paraId="4ACC4A4B" w14:textId="79589326" w:rsidR="005522B4" w:rsidRDefault="005522B4" w:rsidP="0052300D">
            <w:pPr>
              <w:pStyle w:val="TableBullet1"/>
              <w:numPr>
                <w:ilvl w:val="0"/>
                <w:numId w:val="0"/>
              </w:numPr>
              <w:ind w:left="170"/>
            </w:pPr>
          </w:p>
        </w:tc>
      </w:tr>
      <w:tr w:rsidR="005522B4" w14:paraId="6EB46675" w14:textId="77777777" w:rsidTr="508D61CB">
        <w:trPr>
          <w:cantSplit/>
          <w:trHeight w:hRule="exact" w:val="20"/>
        </w:trPr>
        <w:tc>
          <w:tcPr>
            <w:tcW w:w="10546" w:type="dxa"/>
            <w:tcBorders>
              <w:bottom w:val="single" w:sz="4" w:space="0" w:color="FF8200" w:themeColor="text2"/>
            </w:tcBorders>
          </w:tcPr>
          <w:p w14:paraId="49201437" w14:textId="77777777" w:rsidR="005522B4" w:rsidRDefault="005522B4" w:rsidP="006A0609">
            <w:pPr>
              <w:pStyle w:val="KeyMsgText"/>
              <w:keepNext/>
              <w:ind w:right="-249"/>
            </w:pPr>
          </w:p>
        </w:tc>
      </w:tr>
      <w:tr w:rsidR="005522B4" w14:paraId="2FF76B3B" w14:textId="77777777" w:rsidTr="508D61CB">
        <w:trPr>
          <w:cantSplit/>
        </w:trPr>
        <w:tc>
          <w:tcPr>
            <w:tcW w:w="10546" w:type="dxa"/>
            <w:tcBorders>
              <w:top w:val="single" w:sz="4" w:space="0" w:color="FF8200" w:themeColor="text2"/>
              <w:left w:val="single" w:sz="4" w:space="0" w:color="FF8200" w:themeColor="text2"/>
              <w:bottom w:val="single" w:sz="4" w:space="0" w:color="FF8200" w:themeColor="text2"/>
              <w:right w:val="single" w:sz="4" w:space="0" w:color="FF8200" w:themeColor="text2"/>
            </w:tcBorders>
          </w:tcPr>
          <w:p w14:paraId="1C882C7D" w14:textId="29C2277D" w:rsidR="005522B4" w:rsidRDefault="00071317" w:rsidP="508D61CB">
            <w:r>
              <w:t xml:space="preserve">Review and approve </w:t>
            </w:r>
            <w:r w:rsidR="005C3261">
              <w:t>mobile</w:t>
            </w:r>
            <w:r>
              <w:t xml:space="preserve"> implementations</w:t>
            </w:r>
            <w:r w:rsidR="00EB447A">
              <w:t>.</w:t>
            </w:r>
          </w:p>
          <w:p w14:paraId="72A0A4D5" w14:textId="062174D6" w:rsidR="00874146" w:rsidRDefault="18AC59EC" w:rsidP="00537052">
            <w:r>
              <w:t xml:space="preserve">Prioritise improvements </w:t>
            </w:r>
            <w:r w:rsidR="00EB447A">
              <w:t xml:space="preserve">and </w:t>
            </w:r>
            <w:r>
              <w:t xml:space="preserve">developments that </w:t>
            </w:r>
            <w:r w:rsidR="6C59608E">
              <w:t xml:space="preserve">deliver value and enable us to continually evolve </w:t>
            </w:r>
            <w:r w:rsidR="00EB447A">
              <w:t>mobile experience.</w:t>
            </w:r>
          </w:p>
          <w:p w14:paraId="1CB06FF8" w14:textId="77777777" w:rsidR="006B714D" w:rsidRDefault="006B714D" w:rsidP="00537052">
            <w:r>
              <w:t>Ensure we maintain appropriate accessibility compliance.</w:t>
            </w:r>
          </w:p>
          <w:p w14:paraId="7ECFB23B" w14:textId="77777777" w:rsidR="00C268CC" w:rsidRDefault="006B714D" w:rsidP="00537052">
            <w:r>
              <w:t xml:space="preserve">Review product features e.g. tools and services for customers </w:t>
            </w:r>
          </w:p>
          <w:p w14:paraId="4DD5ADBD" w14:textId="23564E59" w:rsidR="00C268CC" w:rsidRDefault="60828987" w:rsidP="00537052">
            <w:r>
              <w:t>Share analytics insights and user behaviour</w:t>
            </w:r>
            <w:r w:rsidR="1F165503">
              <w:t xml:space="preserve"> reports with key takeaways</w:t>
            </w:r>
          </w:p>
          <w:p w14:paraId="55BE1888" w14:textId="561835CC" w:rsidR="00426F99" w:rsidRDefault="00426F99" w:rsidP="00537052">
            <w:r>
              <w:t xml:space="preserve">Platform health reporting – regular reporting on </w:t>
            </w:r>
            <w:r w:rsidR="00EB447A">
              <w:t>mobile app</w:t>
            </w:r>
            <w:r>
              <w:t xml:space="preserve"> performance, quality, adoption and technical debt</w:t>
            </w:r>
          </w:p>
          <w:p w14:paraId="46C40EA1" w14:textId="2F00AC8C" w:rsidR="002732A9" w:rsidRDefault="002732A9" w:rsidP="00537052">
            <w:r>
              <w:t>Release calendar – manager a rolling schedule of cross-product team web releases, minimising conflict</w:t>
            </w:r>
            <w:r w:rsidR="009620BE">
              <w:t xml:space="preserve"> and ensuring web integrity.</w:t>
            </w:r>
          </w:p>
          <w:p w14:paraId="0E848F0E" w14:textId="4E1EAFC6" w:rsidR="007C210D" w:rsidRDefault="00EB447A" w:rsidP="00537052">
            <w:r>
              <w:t>Mobile</w:t>
            </w:r>
            <w:r w:rsidR="4E54D16E">
              <w:t xml:space="preserve"> platform roadmaps</w:t>
            </w:r>
            <w:r w:rsidR="6D06AB96">
              <w:t xml:space="preserve"> and prioritisation</w:t>
            </w:r>
          </w:p>
          <w:p w14:paraId="4F8CC00C" w14:textId="49837651" w:rsidR="007C210D" w:rsidRDefault="6D06AB96" w:rsidP="00537052">
            <w:r>
              <w:t>A/B testing strategy and backlog</w:t>
            </w:r>
          </w:p>
          <w:p w14:paraId="3FD30568" w14:textId="3EAB342D" w:rsidR="007C210D" w:rsidRDefault="509AA56C" w:rsidP="00537052">
            <w:r w:rsidRPr="00A137B2">
              <w:t xml:space="preserve">Determining ‘rules of residency’ a clear charter for product teams agreed with our delivery partner, defining what can be built freely, what requires platform review and what is not permitted within the </w:t>
            </w:r>
            <w:r w:rsidR="055B4ACE">
              <w:t>mobile</w:t>
            </w:r>
            <w:r w:rsidRPr="00A137B2">
              <w:t xml:space="preserve"> channel</w:t>
            </w:r>
          </w:p>
          <w:p w14:paraId="19CB8699" w14:textId="530EC433" w:rsidR="006B714D" w:rsidRPr="000C6725" w:rsidRDefault="00EB447A" w:rsidP="00537052">
            <w:r>
              <w:t xml:space="preserve">Mobile app </w:t>
            </w:r>
            <w:r w:rsidR="509AA56C">
              <w:t>OKRs</w:t>
            </w:r>
            <w:r w:rsidR="00DE817F">
              <w:t xml:space="preserve"> and KPIs</w:t>
            </w:r>
            <w:r w:rsidR="509AA56C">
              <w:t xml:space="preserve"> – defining outcomes, key results and metrics </w:t>
            </w:r>
            <w:r w:rsidR="5D3672B3">
              <w:t>within the broad service design and experience platform objectives</w:t>
            </w:r>
            <w:r w:rsidR="766448F0">
              <w:t xml:space="preserve"> optimising </w:t>
            </w:r>
            <w:r w:rsidR="2644772E">
              <w:t>mobile</w:t>
            </w:r>
            <w:r w:rsidR="766448F0">
              <w:t xml:space="preserve"> performance.</w:t>
            </w:r>
          </w:p>
        </w:tc>
      </w:tr>
    </w:tbl>
    <w:p w14:paraId="41D9937F" w14:textId="77777777" w:rsidR="000C6725" w:rsidRDefault="000C6725" w:rsidP="00303A10">
      <w:pPr>
        <w:pStyle w:val="Heading2"/>
        <w:numPr>
          <w:ilvl w:val="0"/>
          <w:numId w:val="0"/>
        </w:numPr>
      </w:pPr>
      <w:r>
        <w:lastRenderedPageBreak/>
        <w:t>Relationships and autonomy</w:t>
      </w:r>
    </w:p>
    <w:tbl>
      <w:tblPr>
        <w:tblW w:w="5000" w:type="pct"/>
        <w:tblLayout w:type="fixed"/>
        <w:tblCellMar>
          <w:top w:w="57" w:type="dxa"/>
          <w:left w:w="170" w:type="dxa"/>
          <w:bottom w:w="113" w:type="dxa"/>
          <w:right w:w="170" w:type="dxa"/>
        </w:tblCellMar>
        <w:tblLook w:val="04A0" w:firstRow="1" w:lastRow="0" w:firstColumn="1" w:lastColumn="0" w:noHBand="0" w:noVBand="1"/>
      </w:tblPr>
      <w:tblGrid>
        <w:gridCol w:w="10546"/>
      </w:tblGrid>
      <w:tr w:rsidR="005522B4" w14:paraId="44C36EB7" w14:textId="77777777" w:rsidTr="006A0609">
        <w:tc>
          <w:tcPr>
            <w:tcW w:w="10546" w:type="dxa"/>
            <w:shd w:val="clear" w:color="auto" w:fill="F2F2F2" w:themeFill="background1" w:themeFillShade="F2"/>
          </w:tcPr>
          <w:p w14:paraId="57A735AF" w14:textId="133EDFCA" w:rsidR="005522B4" w:rsidRDefault="005522B4" w:rsidP="003B64A6">
            <w:pPr>
              <w:pStyle w:val="TableBullet1"/>
              <w:numPr>
                <w:ilvl w:val="0"/>
                <w:numId w:val="0"/>
              </w:numPr>
            </w:pPr>
          </w:p>
        </w:tc>
      </w:tr>
      <w:tr w:rsidR="005522B4" w14:paraId="482545B9" w14:textId="77777777" w:rsidTr="006A0609">
        <w:trPr>
          <w:cantSplit/>
          <w:trHeight w:hRule="exact" w:val="20"/>
        </w:trPr>
        <w:tc>
          <w:tcPr>
            <w:tcW w:w="10546" w:type="dxa"/>
            <w:tcBorders>
              <w:bottom w:val="single" w:sz="4" w:space="0" w:color="FF8200" w:themeColor="text2"/>
            </w:tcBorders>
          </w:tcPr>
          <w:p w14:paraId="187B2ACA" w14:textId="329FC315" w:rsidR="005522B4" w:rsidRDefault="00EF2B07" w:rsidP="006A0609">
            <w:pPr>
              <w:pStyle w:val="KeyMsgText"/>
              <w:keepNext/>
              <w:ind w:right="-249"/>
            </w:pPr>
            <w:r>
              <w:t>Report</w:t>
            </w:r>
          </w:p>
        </w:tc>
      </w:tr>
      <w:tr w:rsidR="005522B4" w14:paraId="238A29C2" w14:textId="77777777" w:rsidTr="001C1280">
        <w:trPr>
          <w:cantSplit/>
        </w:trPr>
        <w:tc>
          <w:tcPr>
            <w:tcW w:w="10546" w:type="dxa"/>
            <w:tcBorders>
              <w:top w:val="single" w:sz="4" w:space="0" w:color="FF8200" w:themeColor="text2"/>
              <w:left w:val="single" w:sz="4" w:space="0" w:color="FF8200" w:themeColor="text2"/>
              <w:bottom w:val="single" w:sz="4" w:space="0" w:color="FF8200" w:themeColor="text2"/>
              <w:right w:val="single" w:sz="4" w:space="0" w:color="FF8200" w:themeColor="text2"/>
            </w:tcBorders>
          </w:tcPr>
          <w:p w14:paraId="7FA138F1" w14:textId="627ADF14" w:rsidR="00870610" w:rsidRDefault="00434346" w:rsidP="00537052">
            <w:r>
              <w:t>Reporting to the head of member product</w:t>
            </w:r>
          </w:p>
          <w:p w14:paraId="58F0A8D7" w14:textId="773B0050" w:rsidR="00434346" w:rsidRPr="000C6725" w:rsidRDefault="00434346" w:rsidP="00537052">
            <w:r>
              <w:t>Managing a dedicated mobile delivery team via our strategic third-party partner</w:t>
            </w:r>
          </w:p>
        </w:tc>
      </w:tr>
    </w:tbl>
    <w:p w14:paraId="0670AF4D" w14:textId="77777777" w:rsidR="000C6725" w:rsidRPr="005412BB" w:rsidRDefault="000C6725" w:rsidP="000C6725">
      <w:pPr>
        <w:pStyle w:val="Heading1"/>
        <w:numPr>
          <w:ilvl w:val="0"/>
          <w:numId w:val="0"/>
        </w:numPr>
      </w:pPr>
      <w:r w:rsidRPr="005412BB">
        <w:t>Role requirements</w:t>
      </w:r>
    </w:p>
    <w:p w14:paraId="2C01DCD0" w14:textId="77777777" w:rsidR="000C6725" w:rsidRDefault="000C6725" w:rsidP="00303A10">
      <w:pPr>
        <w:pStyle w:val="Heading2"/>
        <w:numPr>
          <w:ilvl w:val="0"/>
          <w:numId w:val="0"/>
        </w:numPr>
      </w:pPr>
      <w:r>
        <w:t>Experience and technical skills</w:t>
      </w:r>
    </w:p>
    <w:tbl>
      <w:tblPr>
        <w:tblW w:w="5000" w:type="pct"/>
        <w:tblLayout w:type="fixed"/>
        <w:tblCellMar>
          <w:top w:w="57" w:type="dxa"/>
          <w:left w:w="170" w:type="dxa"/>
          <w:bottom w:w="113" w:type="dxa"/>
          <w:right w:w="170" w:type="dxa"/>
        </w:tblCellMar>
        <w:tblLook w:val="04A0" w:firstRow="1" w:lastRow="0" w:firstColumn="1" w:lastColumn="0" w:noHBand="0" w:noVBand="1"/>
      </w:tblPr>
      <w:tblGrid>
        <w:gridCol w:w="10546"/>
      </w:tblGrid>
      <w:tr w:rsidR="001C1280" w14:paraId="7008D74D" w14:textId="77777777" w:rsidTr="508D61CB">
        <w:tc>
          <w:tcPr>
            <w:tcW w:w="10546" w:type="dxa"/>
            <w:shd w:val="clear" w:color="auto" w:fill="F2F2F2" w:themeFill="background1" w:themeFillShade="F2"/>
          </w:tcPr>
          <w:p w14:paraId="12555E21" w14:textId="5BF0D225" w:rsidR="001C1280" w:rsidRDefault="001C1280" w:rsidP="001B515B">
            <w:pPr>
              <w:pStyle w:val="TableBullet1"/>
              <w:numPr>
                <w:ilvl w:val="0"/>
                <w:numId w:val="0"/>
              </w:numPr>
              <w:ind w:left="170"/>
            </w:pPr>
          </w:p>
        </w:tc>
      </w:tr>
      <w:tr w:rsidR="001C1280" w14:paraId="7B318307" w14:textId="77777777" w:rsidTr="508D61CB">
        <w:trPr>
          <w:cantSplit/>
          <w:trHeight w:hRule="exact" w:val="20"/>
        </w:trPr>
        <w:tc>
          <w:tcPr>
            <w:tcW w:w="10546" w:type="dxa"/>
            <w:tcBorders>
              <w:bottom w:val="single" w:sz="4" w:space="0" w:color="FF8200" w:themeColor="text2"/>
            </w:tcBorders>
          </w:tcPr>
          <w:p w14:paraId="1E389179" w14:textId="77777777" w:rsidR="001C1280" w:rsidRDefault="001C1280" w:rsidP="006A0609">
            <w:pPr>
              <w:pStyle w:val="KeyMsgText"/>
              <w:keepNext/>
              <w:ind w:right="-249"/>
            </w:pPr>
          </w:p>
        </w:tc>
      </w:tr>
      <w:tr w:rsidR="001C1280" w14:paraId="0B04384E" w14:textId="77777777" w:rsidTr="508D61CB">
        <w:trPr>
          <w:cantSplit/>
        </w:trPr>
        <w:tc>
          <w:tcPr>
            <w:tcW w:w="10546" w:type="dxa"/>
            <w:tcBorders>
              <w:top w:val="single" w:sz="4" w:space="0" w:color="FF8200" w:themeColor="text2"/>
              <w:left w:val="single" w:sz="4" w:space="0" w:color="FF8200" w:themeColor="text2"/>
              <w:bottom w:val="single" w:sz="4" w:space="0" w:color="FF8200" w:themeColor="text2"/>
              <w:right w:val="single" w:sz="4" w:space="0" w:color="FF8200" w:themeColor="text2"/>
            </w:tcBorders>
          </w:tcPr>
          <w:p w14:paraId="066C4D1E" w14:textId="409F3685" w:rsidR="004E2715" w:rsidRDefault="00E46F56" w:rsidP="00537052">
            <w:r>
              <w:t xml:space="preserve">Experience </w:t>
            </w:r>
            <w:r w:rsidR="0081287B">
              <w:t xml:space="preserve">in digital product ownership, platform management or digital experience design </w:t>
            </w:r>
            <w:r w:rsidR="008212B3">
              <w:t>with a strong focus on building and scaling mobile apps.</w:t>
            </w:r>
          </w:p>
          <w:p w14:paraId="7A423E03" w14:textId="3376A0D4" w:rsidR="00C00678" w:rsidRDefault="00C00678" w:rsidP="00537052">
            <w:r>
              <w:t xml:space="preserve">Proven experience and track record of shaping, launching and scaling consumer mobile apps with </w:t>
            </w:r>
            <w:r w:rsidR="00A856B3">
              <w:t>evidence of increasing and growing user engagement and adoption.</w:t>
            </w:r>
          </w:p>
          <w:p w14:paraId="6C54C100" w14:textId="34819A55" w:rsidR="007706FE" w:rsidRDefault="007706FE" w:rsidP="00537052">
            <w:r>
              <w:t>Experience with mobile analytics platforms to monitor and optimise app performance, reliability, and responsiveness.</w:t>
            </w:r>
          </w:p>
          <w:p w14:paraId="5DA8A5F8" w14:textId="7CA6789C" w:rsidR="0081287B" w:rsidRDefault="5E9595CB" w:rsidP="00537052">
            <w:r>
              <w:t>Experience working within or alongside a service</w:t>
            </w:r>
            <w:r w:rsidR="1ABD1A8F">
              <w:t xml:space="preserve"> and experience</w:t>
            </w:r>
            <w:r>
              <w:t xml:space="preserve"> design function, with a solid understanding of journey-led design and how service design thinking translates into execution.</w:t>
            </w:r>
          </w:p>
          <w:p w14:paraId="18A2CD3B" w14:textId="7B686723" w:rsidR="00A66502" w:rsidRDefault="00A66502" w:rsidP="00537052">
            <w:r>
              <w:t>Proven experience managing or significantly influencing an outsourced delivery partner, including quality reviews, governance and delivery reviews.</w:t>
            </w:r>
          </w:p>
          <w:p w14:paraId="1DCEF0A7" w14:textId="6F02F70E" w:rsidR="00607C6C" w:rsidRDefault="00607C6C" w:rsidP="00537052">
            <w:r>
              <w:t>A background in a regulated or complex service environment e.g. pensions, insurance or financial services is desirable.</w:t>
            </w:r>
          </w:p>
          <w:p w14:paraId="1FF3C8C6" w14:textId="5E1359AE" w:rsidR="003803D1" w:rsidRDefault="48993FAE" w:rsidP="00537052">
            <w:r>
              <w:t>Familiarity with design systems and tools e.g. Figma</w:t>
            </w:r>
            <w:r w:rsidR="14179E46">
              <w:t>, Adobe, Miro</w:t>
            </w:r>
          </w:p>
          <w:p w14:paraId="4D877131" w14:textId="120C0A9D" w:rsidR="06D5B57F" w:rsidRDefault="06D5B57F">
            <w:r>
              <w:t>Hands on experience with analytics, A/B testing and content optimisation tools (</w:t>
            </w:r>
            <w:proofErr w:type="spellStart"/>
            <w:r>
              <w:t>Contentsquare</w:t>
            </w:r>
            <w:proofErr w:type="spellEnd"/>
            <w:r>
              <w:t>, Google Analytics</w:t>
            </w:r>
            <w:r w:rsidR="3C1CD3BD">
              <w:t xml:space="preserve">, </w:t>
            </w:r>
            <w:proofErr w:type="spellStart"/>
            <w:r w:rsidR="3C1CD3BD">
              <w:t>Kameleoon</w:t>
            </w:r>
            <w:proofErr w:type="spellEnd"/>
            <w:r w:rsidR="3C1CD3BD">
              <w:t xml:space="preserve"> etc.)</w:t>
            </w:r>
          </w:p>
          <w:p w14:paraId="02F9D179" w14:textId="28A7F559" w:rsidR="14179E46" w:rsidRDefault="14179E46">
            <w:r>
              <w:t>Experience wit</w:t>
            </w:r>
            <w:r w:rsidR="75128460">
              <w:t>h product and platform roadmap tools e.g. Jira</w:t>
            </w:r>
            <w:r w:rsidR="16C40663">
              <w:t>, Monday.com, Confluence and examples of where you have used these.</w:t>
            </w:r>
          </w:p>
          <w:p w14:paraId="1787CAC4" w14:textId="01BCA474" w:rsidR="00CA2B18" w:rsidRDefault="7CA7B633" w:rsidP="00537052">
            <w:r>
              <w:t>Analytics and experience of optimisation approach where data informs insight to change/</w:t>
            </w:r>
            <w:r w:rsidR="432FD9D1">
              <w:t>enhance or evolve</w:t>
            </w:r>
          </w:p>
          <w:p w14:paraId="772E3385" w14:textId="0D9F1321" w:rsidR="00E46F56" w:rsidRDefault="00AB0D4D" w:rsidP="00537052">
            <w:r>
              <w:t xml:space="preserve">Deep understanding of web </w:t>
            </w:r>
            <w:r w:rsidR="00E46F56">
              <w:t>accessibility</w:t>
            </w:r>
            <w:r w:rsidR="00973E2B">
              <w:t xml:space="preserve"> standards e</w:t>
            </w:r>
            <w:r w:rsidR="005319FE">
              <w:t>.</w:t>
            </w:r>
            <w:r w:rsidR="00973E2B">
              <w:t xml:space="preserve">g. </w:t>
            </w:r>
            <w:r w:rsidR="00973E2B" w:rsidRPr="00973E2B">
              <w:t>WCAG 2.1 AA</w:t>
            </w:r>
          </w:p>
          <w:p w14:paraId="5A262A1F" w14:textId="77777777" w:rsidR="003968E1" w:rsidRDefault="003968E1" w:rsidP="00537052">
            <w:r>
              <w:t xml:space="preserve">Strong working understanding of HTML, CSS </w:t>
            </w:r>
            <w:r w:rsidR="00D822C8">
              <w:t>with prior experience desirable of writing custom code.</w:t>
            </w:r>
          </w:p>
          <w:p w14:paraId="2C58756C" w14:textId="72D6E0FB" w:rsidR="00D822C8" w:rsidRDefault="00A27AB3" w:rsidP="00537052">
            <w:r>
              <w:t xml:space="preserve">Previous experience of ownership of </w:t>
            </w:r>
            <w:r w:rsidR="03213B99">
              <w:t>mobile</w:t>
            </w:r>
            <w:r>
              <w:t xml:space="preserve"> performance &amp; KPIS in scaled channels</w:t>
            </w:r>
          </w:p>
          <w:p w14:paraId="357CACF6" w14:textId="5F8B403A" w:rsidR="005319FE" w:rsidRPr="00973E2B" w:rsidRDefault="456A71DD" w:rsidP="508D61CB">
            <w:r>
              <w:t xml:space="preserve">A thorough understanding of </w:t>
            </w:r>
            <w:r w:rsidR="17C6E2DC">
              <w:t>r</w:t>
            </w:r>
            <w:r w:rsidR="00DE817F">
              <w:t>esearch and us</w:t>
            </w:r>
            <w:r w:rsidR="791057B1">
              <w:t>ability</w:t>
            </w:r>
            <w:r w:rsidR="00DE817F">
              <w:t xml:space="preserve"> testing </w:t>
            </w:r>
            <w:r w:rsidR="78A9B990">
              <w:t>tools and methods</w:t>
            </w:r>
          </w:p>
        </w:tc>
      </w:tr>
    </w:tbl>
    <w:p w14:paraId="3BF0C122" w14:textId="77777777" w:rsidR="000C6725" w:rsidRDefault="000C6725" w:rsidP="00303A10">
      <w:pPr>
        <w:pStyle w:val="Heading2"/>
        <w:numPr>
          <w:ilvl w:val="0"/>
          <w:numId w:val="0"/>
        </w:numPr>
      </w:pPr>
      <w:r>
        <w:t>Personal attributes</w:t>
      </w:r>
    </w:p>
    <w:tbl>
      <w:tblPr>
        <w:tblW w:w="5000" w:type="pct"/>
        <w:tblLayout w:type="fixed"/>
        <w:tblCellMar>
          <w:top w:w="57" w:type="dxa"/>
          <w:left w:w="170" w:type="dxa"/>
          <w:bottom w:w="113" w:type="dxa"/>
          <w:right w:w="170" w:type="dxa"/>
        </w:tblCellMar>
        <w:tblLook w:val="04A0" w:firstRow="1" w:lastRow="0" w:firstColumn="1" w:lastColumn="0" w:noHBand="0" w:noVBand="1"/>
      </w:tblPr>
      <w:tblGrid>
        <w:gridCol w:w="10546"/>
      </w:tblGrid>
      <w:tr w:rsidR="001C1280" w14:paraId="17FDBB03" w14:textId="77777777" w:rsidTr="006A0609">
        <w:tc>
          <w:tcPr>
            <w:tcW w:w="10546" w:type="dxa"/>
            <w:shd w:val="clear" w:color="auto" w:fill="F2F2F2" w:themeFill="background1" w:themeFillShade="F2"/>
          </w:tcPr>
          <w:p w14:paraId="14BFAA87" w14:textId="6E4D000C" w:rsidR="001C1280" w:rsidRDefault="001C1280" w:rsidP="009A01F6">
            <w:pPr>
              <w:pStyle w:val="TableBullet1"/>
              <w:numPr>
                <w:ilvl w:val="0"/>
                <w:numId w:val="0"/>
              </w:numPr>
              <w:ind w:left="170" w:hanging="170"/>
            </w:pPr>
          </w:p>
        </w:tc>
      </w:tr>
      <w:tr w:rsidR="001C1280" w14:paraId="12133EFF" w14:textId="77777777" w:rsidTr="006A0609">
        <w:trPr>
          <w:cantSplit/>
          <w:trHeight w:hRule="exact" w:val="20"/>
        </w:trPr>
        <w:tc>
          <w:tcPr>
            <w:tcW w:w="10546" w:type="dxa"/>
            <w:tcBorders>
              <w:bottom w:val="single" w:sz="4" w:space="0" w:color="FF8200" w:themeColor="text2"/>
            </w:tcBorders>
          </w:tcPr>
          <w:p w14:paraId="7BFC1DE1" w14:textId="77777777" w:rsidR="001C1280" w:rsidRDefault="001C1280" w:rsidP="006A0609">
            <w:pPr>
              <w:pStyle w:val="KeyMsgText"/>
              <w:keepNext/>
              <w:ind w:right="-249"/>
            </w:pPr>
          </w:p>
        </w:tc>
      </w:tr>
      <w:tr w:rsidR="001C1280" w14:paraId="338F95D0" w14:textId="77777777" w:rsidTr="001C1280">
        <w:trPr>
          <w:cantSplit/>
        </w:trPr>
        <w:tc>
          <w:tcPr>
            <w:tcW w:w="10546" w:type="dxa"/>
            <w:tcBorders>
              <w:top w:val="single" w:sz="4" w:space="0" w:color="FF8200" w:themeColor="text2"/>
              <w:left w:val="single" w:sz="4" w:space="0" w:color="FF8200" w:themeColor="text2"/>
              <w:bottom w:val="single" w:sz="4" w:space="0" w:color="FF8200" w:themeColor="text2"/>
              <w:right w:val="single" w:sz="4" w:space="0" w:color="FF8200" w:themeColor="text2"/>
            </w:tcBorders>
          </w:tcPr>
          <w:p w14:paraId="4D9C4877" w14:textId="527DF235" w:rsidR="001C1280" w:rsidRPr="000C6725" w:rsidRDefault="001B515B" w:rsidP="4605B403">
            <w:pPr>
              <w:shd w:val="clear" w:color="auto" w:fill="FFFFFF" w:themeFill="background1"/>
              <w:spacing w:before="0" w:line="300" w:lineRule="auto"/>
              <w:ind w:left="30" w:right="30"/>
            </w:pPr>
            <w:r w:rsidRPr="4605B403">
              <w:rPr>
                <w:rFonts w:ascii="Segoe UI" w:eastAsia="Segoe UI" w:hAnsi="Segoe UI" w:cs="Segoe UI"/>
                <w:color w:val="242424"/>
              </w:rPr>
              <w:t>A strategic think</w:t>
            </w:r>
            <w:r w:rsidR="00876A69" w:rsidRPr="4605B403">
              <w:rPr>
                <w:rFonts w:ascii="Segoe UI" w:eastAsia="Segoe UI" w:hAnsi="Segoe UI" w:cs="Segoe UI"/>
                <w:color w:val="242424"/>
              </w:rPr>
              <w:t>er</w:t>
            </w:r>
            <w:r w:rsidRPr="4605B403">
              <w:rPr>
                <w:rFonts w:ascii="Segoe UI" w:eastAsia="Segoe UI" w:hAnsi="Segoe UI" w:cs="Segoe UI"/>
                <w:color w:val="242424"/>
              </w:rPr>
              <w:t xml:space="preserve"> with a passion for driving </w:t>
            </w:r>
            <w:r w:rsidR="007D10DB" w:rsidRPr="4605B403">
              <w:rPr>
                <w:rFonts w:ascii="Segoe UI" w:eastAsia="Segoe UI" w:hAnsi="Segoe UI" w:cs="Segoe UI"/>
                <w:color w:val="242424"/>
              </w:rPr>
              <w:t xml:space="preserve">customer </w:t>
            </w:r>
            <w:r w:rsidR="28C1966A" w:rsidRPr="4605B403">
              <w:rPr>
                <w:rFonts w:ascii="Segoe UI" w:eastAsia="Segoe UI" w:hAnsi="Segoe UI" w:cs="Segoe UI"/>
                <w:color w:val="242424"/>
              </w:rPr>
              <w:t>centric mindset, with strong appreciation for mobile experiences and design best practices. Highly collaborative, leading</w:t>
            </w:r>
            <w:r w:rsidR="009A7098" w:rsidRPr="4605B403">
              <w:rPr>
                <w:rFonts w:ascii="Segoe UI" w:eastAsia="Segoe UI" w:hAnsi="Segoe UI" w:cs="Segoe UI"/>
                <w:color w:val="242424"/>
              </w:rPr>
              <w:t xml:space="preserve"> through </w:t>
            </w:r>
            <w:r w:rsidR="003A4E74" w:rsidRPr="4605B403">
              <w:rPr>
                <w:rFonts w:ascii="Segoe UI" w:eastAsia="Segoe UI" w:hAnsi="Segoe UI" w:cs="Segoe UI"/>
                <w:color w:val="242424"/>
              </w:rPr>
              <w:t>influence and expertise rather than hierarchy</w:t>
            </w:r>
            <w:r w:rsidR="28C1966A" w:rsidRPr="4605B403">
              <w:rPr>
                <w:rFonts w:ascii="Segoe UI" w:eastAsia="Segoe UI" w:hAnsi="Segoe UI" w:cs="Segoe UI"/>
                <w:color w:val="242424"/>
              </w:rPr>
              <w:t xml:space="preserve"> able to build strong relationships and promote trust. An engaging communicator who can communicate with a range of stakeholders in a compelling and confident way. Confident decision maker able to function in a changing environment, and comfortable prioritising competing demands or making trade-offs</w:t>
            </w:r>
          </w:p>
          <w:p w14:paraId="0C0E2ECF" w14:textId="3FB417BA" w:rsidR="001C1280" w:rsidRPr="000C6725" w:rsidRDefault="28C1966A" w:rsidP="4605B403">
            <w:pPr>
              <w:shd w:val="clear" w:color="auto" w:fill="FFFFFF" w:themeFill="background1"/>
              <w:spacing w:before="0" w:line="300" w:lineRule="auto"/>
              <w:ind w:left="30" w:right="30"/>
            </w:pPr>
            <w:r w:rsidRPr="4605B403">
              <w:rPr>
                <w:rFonts w:ascii="Segoe UI" w:eastAsia="Segoe UI" w:hAnsi="Segoe UI" w:cs="Segoe UI"/>
                <w:color w:val="242424"/>
              </w:rPr>
              <w:t xml:space="preserve">Curiosity and a forward thinking, seeking to push boundaries and keep pace with developments in mobile design. </w:t>
            </w:r>
          </w:p>
          <w:p w14:paraId="076472AA" w14:textId="1AE588EF" w:rsidR="001C1280" w:rsidRPr="000C6725" w:rsidRDefault="001C1280" w:rsidP="4605B403">
            <w:pPr>
              <w:shd w:val="clear" w:color="auto" w:fill="FFFFFF" w:themeFill="background1"/>
              <w:spacing w:before="0" w:line="300" w:lineRule="auto"/>
              <w:ind w:right="30"/>
            </w:pPr>
          </w:p>
        </w:tc>
      </w:tr>
    </w:tbl>
    <w:p w14:paraId="26730CEE" w14:textId="77777777" w:rsidR="000C6725" w:rsidRDefault="000C6725" w:rsidP="00303A10">
      <w:pPr>
        <w:pStyle w:val="Heading2"/>
        <w:numPr>
          <w:ilvl w:val="0"/>
          <w:numId w:val="0"/>
        </w:numPr>
      </w:pPr>
      <w:r>
        <w:t>Differentiators</w:t>
      </w:r>
    </w:p>
    <w:tbl>
      <w:tblPr>
        <w:tblW w:w="5000" w:type="pct"/>
        <w:tblLayout w:type="fixed"/>
        <w:tblCellMar>
          <w:top w:w="57" w:type="dxa"/>
          <w:left w:w="170" w:type="dxa"/>
          <w:bottom w:w="113" w:type="dxa"/>
          <w:right w:w="170" w:type="dxa"/>
        </w:tblCellMar>
        <w:tblLook w:val="04A0" w:firstRow="1" w:lastRow="0" w:firstColumn="1" w:lastColumn="0" w:noHBand="0" w:noVBand="1"/>
      </w:tblPr>
      <w:tblGrid>
        <w:gridCol w:w="10546"/>
      </w:tblGrid>
      <w:tr w:rsidR="001C1280" w14:paraId="3DEC1BEB" w14:textId="77777777" w:rsidTr="006A0609">
        <w:tc>
          <w:tcPr>
            <w:tcW w:w="10546" w:type="dxa"/>
            <w:shd w:val="clear" w:color="auto" w:fill="F2F2F2" w:themeFill="background1" w:themeFillShade="F2"/>
          </w:tcPr>
          <w:p w14:paraId="26C3BB10" w14:textId="1ACF2E7D" w:rsidR="001C1280" w:rsidRDefault="001C1280" w:rsidP="009A01F6">
            <w:pPr>
              <w:pStyle w:val="TableBullet1"/>
              <w:numPr>
                <w:ilvl w:val="0"/>
                <w:numId w:val="0"/>
              </w:numPr>
              <w:ind w:left="170" w:hanging="170"/>
            </w:pPr>
          </w:p>
        </w:tc>
      </w:tr>
      <w:tr w:rsidR="001C1280" w14:paraId="338C1055" w14:textId="77777777" w:rsidTr="006A0609">
        <w:trPr>
          <w:cantSplit/>
          <w:trHeight w:hRule="exact" w:val="20"/>
        </w:trPr>
        <w:tc>
          <w:tcPr>
            <w:tcW w:w="10546" w:type="dxa"/>
            <w:tcBorders>
              <w:bottom w:val="single" w:sz="4" w:space="0" w:color="FF8200" w:themeColor="text2"/>
            </w:tcBorders>
          </w:tcPr>
          <w:p w14:paraId="25F7EEAC" w14:textId="77777777" w:rsidR="001C1280" w:rsidRDefault="001C1280" w:rsidP="006A0609">
            <w:pPr>
              <w:pStyle w:val="KeyMsgText"/>
              <w:keepNext/>
              <w:ind w:right="-249"/>
            </w:pPr>
          </w:p>
        </w:tc>
      </w:tr>
      <w:tr w:rsidR="001C1280" w14:paraId="0C3943CB" w14:textId="77777777" w:rsidTr="001C1280">
        <w:trPr>
          <w:cantSplit/>
        </w:trPr>
        <w:tc>
          <w:tcPr>
            <w:tcW w:w="10546" w:type="dxa"/>
            <w:tcBorders>
              <w:top w:val="single" w:sz="4" w:space="0" w:color="FF8200" w:themeColor="text2"/>
              <w:left w:val="single" w:sz="4" w:space="0" w:color="FF8200" w:themeColor="text2"/>
              <w:bottom w:val="single" w:sz="4" w:space="0" w:color="FF8200" w:themeColor="text2"/>
              <w:right w:val="single" w:sz="4" w:space="0" w:color="FF8200" w:themeColor="text2"/>
            </w:tcBorders>
          </w:tcPr>
          <w:p w14:paraId="1F5B4A2C" w14:textId="623FC011" w:rsidR="001C1280" w:rsidRPr="000C6725" w:rsidRDefault="001C1280" w:rsidP="00537052"/>
        </w:tc>
      </w:tr>
    </w:tbl>
    <w:p w14:paraId="0BEA7301" w14:textId="77777777" w:rsidR="00176A70" w:rsidRDefault="00176A70" w:rsidP="00176A70">
      <w:pPr>
        <w:pStyle w:val="Heading2"/>
        <w:numPr>
          <w:ilvl w:val="0"/>
          <w:numId w:val="0"/>
        </w:numPr>
      </w:pPr>
      <w:r w:rsidRPr="00176A70">
        <w:t>Working pattern</w:t>
      </w:r>
    </w:p>
    <w:tbl>
      <w:tblPr>
        <w:tblW w:w="5000" w:type="pct"/>
        <w:tblLayout w:type="fixed"/>
        <w:tblCellMar>
          <w:top w:w="57" w:type="dxa"/>
          <w:left w:w="170" w:type="dxa"/>
          <w:bottom w:w="113" w:type="dxa"/>
          <w:right w:w="170" w:type="dxa"/>
        </w:tblCellMar>
        <w:tblLook w:val="04A0" w:firstRow="1" w:lastRow="0" w:firstColumn="1" w:lastColumn="0" w:noHBand="0" w:noVBand="1"/>
      </w:tblPr>
      <w:tblGrid>
        <w:gridCol w:w="10546"/>
      </w:tblGrid>
      <w:tr w:rsidR="00176A70" w14:paraId="15E6AB55" w14:textId="77777777" w:rsidTr="007567A3">
        <w:tc>
          <w:tcPr>
            <w:tcW w:w="10546" w:type="dxa"/>
            <w:shd w:val="clear" w:color="auto" w:fill="F2F2F2" w:themeFill="background1" w:themeFillShade="F2"/>
          </w:tcPr>
          <w:p w14:paraId="3C4A9FF1" w14:textId="77777777" w:rsidR="00176A70" w:rsidRDefault="00176A70" w:rsidP="007567A3">
            <w:pPr>
              <w:pStyle w:val="TableBullet1"/>
            </w:pPr>
            <w:r w:rsidRPr="00115822">
              <w:t xml:space="preserve">This section allows you </w:t>
            </w:r>
            <w:r>
              <w:t>discuss about flexibility allowed for the role</w:t>
            </w:r>
            <w:r w:rsidRPr="00115822">
              <w:t>.</w:t>
            </w:r>
          </w:p>
        </w:tc>
      </w:tr>
      <w:tr w:rsidR="00176A70" w14:paraId="4EEB955E" w14:textId="77777777" w:rsidTr="007567A3">
        <w:trPr>
          <w:cantSplit/>
          <w:trHeight w:hRule="exact" w:val="20"/>
        </w:trPr>
        <w:tc>
          <w:tcPr>
            <w:tcW w:w="10546" w:type="dxa"/>
            <w:tcBorders>
              <w:bottom w:val="single" w:sz="4" w:space="0" w:color="FF8200" w:themeColor="text2"/>
            </w:tcBorders>
          </w:tcPr>
          <w:p w14:paraId="4D4799FE" w14:textId="77777777" w:rsidR="00176A70" w:rsidRDefault="00176A70" w:rsidP="007567A3">
            <w:pPr>
              <w:pStyle w:val="KeyMsgText"/>
              <w:keepNext/>
              <w:ind w:right="-249"/>
            </w:pPr>
          </w:p>
        </w:tc>
      </w:tr>
      <w:tr w:rsidR="00176A70" w14:paraId="00E79D2D" w14:textId="77777777" w:rsidTr="007567A3">
        <w:trPr>
          <w:cantSplit/>
        </w:trPr>
        <w:tc>
          <w:tcPr>
            <w:tcW w:w="10546" w:type="dxa"/>
            <w:tcBorders>
              <w:top w:val="single" w:sz="4" w:space="0" w:color="FF8200" w:themeColor="text2"/>
              <w:left w:val="single" w:sz="4" w:space="0" w:color="FF8200" w:themeColor="text2"/>
              <w:bottom w:val="single" w:sz="4" w:space="0" w:color="FF8200" w:themeColor="text2"/>
              <w:right w:val="single" w:sz="4" w:space="0" w:color="FF8200" w:themeColor="text2"/>
            </w:tcBorders>
          </w:tcPr>
          <w:p w14:paraId="3ECE06CC" w14:textId="77777777" w:rsidR="00176A70" w:rsidRPr="000C6725" w:rsidRDefault="00176A70" w:rsidP="007567A3">
            <w:r>
              <w:fldChar w:fldCharType="begin">
                <w:ffData>
                  <w:name w:val=""/>
                  <w:enabled/>
                  <w:calcOnExit w:val="0"/>
                  <w:textInput>
                    <w:default w:val="&lt;Insert text&gt;"/>
                  </w:textInput>
                </w:ffData>
              </w:fldChar>
            </w:r>
            <w:r>
              <w:instrText xml:space="preserve"> FORMTEXT </w:instrText>
            </w:r>
            <w:r>
              <w:fldChar w:fldCharType="separate"/>
            </w:r>
            <w:r>
              <w:rPr>
                <w:noProof/>
              </w:rPr>
              <w:t>&lt;Insert text&gt;</w:t>
            </w:r>
            <w:r>
              <w:fldChar w:fldCharType="end"/>
            </w:r>
          </w:p>
        </w:tc>
      </w:tr>
    </w:tbl>
    <w:p w14:paraId="50856B63" w14:textId="77777777" w:rsidR="00176A70" w:rsidRDefault="00176A70" w:rsidP="00176A70">
      <w:pPr>
        <w:pStyle w:val="Heading2"/>
        <w:numPr>
          <w:ilvl w:val="0"/>
          <w:numId w:val="0"/>
        </w:numPr>
      </w:pPr>
      <w:r w:rsidRPr="00176A70">
        <w:t>Grade Descriptor</w:t>
      </w:r>
    </w:p>
    <w:tbl>
      <w:tblPr>
        <w:tblW w:w="5000" w:type="pct"/>
        <w:tblLayout w:type="fixed"/>
        <w:tblCellMar>
          <w:top w:w="57" w:type="dxa"/>
          <w:left w:w="170" w:type="dxa"/>
          <w:bottom w:w="113" w:type="dxa"/>
          <w:right w:w="170" w:type="dxa"/>
        </w:tblCellMar>
        <w:tblLook w:val="04A0" w:firstRow="1" w:lastRow="0" w:firstColumn="1" w:lastColumn="0" w:noHBand="0" w:noVBand="1"/>
      </w:tblPr>
      <w:tblGrid>
        <w:gridCol w:w="10546"/>
      </w:tblGrid>
      <w:tr w:rsidR="00176A70" w14:paraId="20139988" w14:textId="77777777" w:rsidTr="007567A3">
        <w:tc>
          <w:tcPr>
            <w:tcW w:w="10546" w:type="dxa"/>
            <w:shd w:val="clear" w:color="auto" w:fill="F2F2F2" w:themeFill="background1" w:themeFillShade="F2"/>
          </w:tcPr>
          <w:p w14:paraId="29759CF8" w14:textId="77777777" w:rsidR="00176A70" w:rsidRDefault="00176A70" w:rsidP="007567A3">
            <w:pPr>
              <w:pStyle w:val="TableBullet1"/>
            </w:pPr>
            <w:r w:rsidRPr="00176A70">
              <w:t>Insert high level grade descriptor</w:t>
            </w:r>
            <w:r w:rsidRPr="00115822">
              <w:t>.</w:t>
            </w:r>
          </w:p>
        </w:tc>
      </w:tr>
      <w:tr w:rsidR="00176A70" w14:paraId="30407538" w14:textId="77777777" w:rsidTr="007567A3">
        <w:trPr>
          <w:cantSplit/>
          <w:trHeight w:hRule="exact" w:val="20"/>
        </w:trPr>
        <w:tc>
          <w:tcPr>
            <w:tcW w:w="10546" w:type="dxa"/>
            <w:tcBorders>
              <w:bottom w:val="single" w:sz="4" w:space="0" w:color="FF8200" w:themeColor="text2"/>
            </w:tcBorders>
          </w:tcPr>
          <w:p w14:paraId="2AF5BC2B" w14:textId="77777777" w:rsidR="00176A70" w:rsidRDefault="00176A70" w:rsidP="007567A3">
            <w:pPr>
              <w:pStyle w:val="KeyMsgText"/>
              <w:keepNext/>
              <w:ind w:right="-249"/>
            </w:pPr>
          </w:p>
        </w:tc>
      </w:tr>
      <w:tr w:rsidR="00176A70" w14:paraId="5BB48E7D" w14:textId="77777777" w:rsidTr="007567A3">
        <w:trPr>
          <w:cantSplit/>
        </w:trPr>
        <w:tc>
          <w:tcPr>
            <w:tcW w:w="10546" w:type="dxa"/>
            <w:tcBorders>
              <w:top w:val="single" w:sz="4" w:space="0" w:color="FF8200" w:themeColor="text2"/>
              <w:left w:val="single" w:sz="4" w:space="0" w:color="FF8200" w:themeColor="text2"/>
              <w:bottom w:val="single" w:sz="4" w:space="0" w:color="FF8200" w:themeColor="text2"/>
              <w:right w:val="single" w:sz="4" w:space="0" w:color="FF8200" w:themeColor="text2"/>
            </w:tcBorders>
          </w:tcPr>
          <w:p w14:paraId="33DDB6A4" w14:textId="659F4BE4" w:rsidR="00176A70" w:rsidRPr="000C6725" w:rsidRDefault="00EF2B07" w:rsidP="007567A3">
            <w:r>
              <w:t>2T</w:t>
            </w:r>
          </w:p>
        </w:tc>
      </w:tr>
    </w:tbl>
    <w:p w14:paraId="38CB343E" w14:textId="77777777" w:rsidR="00F2212E" w:rsidRDefault="00F2212E" w:rsidP="006D3A53"/>
    <w:sdt>
      <w:sdtPr>
        <w:alias w:val="Locked Back Graphics"/>
        <w:tag w:val="Locked Back Graphics"/>
        <w:id w:val="-1298136027"/>
        <w:lock w:val="sdtLocked"/>
        <w:placeholder>
          <w:docPart w:val="E31BBABE5E864A0BA9939AA38A63D58D"/>
        </w:placeholder>
      </w:sdtPr>
      <w:sdtEndPr/>
      <w:sdtContent>
        <w:p w14:paraId="669FF867" w14:textId="77777777" w:rsidR="005C7B64" w:rsidRDefault="00F2212E" w:rsidP="004E67AD">
          <w:pPr>
            <w:pStyle w:val="Spacer"/>
          </w:pPr>
          <w:r>
            <w:rPr>
              <w:noProof/>
            </w:rPr>
            <mc:AlternateContent>
              <mc:Choice Requires="wps">
                <w:drawing>
                  <wp:anchor distT="0" distB="0" distL="0" distR="0" simplePos="0" relativeHeight="251658241" behindDoc="1" locked="1" layoutInCell="1" allowOverlap="1" wp14:anchorId="3AA55C07" wp14:editId="74C85407">
                    <wp:simplePos x="0" y="0"/>
                    <wp:positionH relativeFrom="page">
                      <wp:align>left</wp:align>
                    </wp:positionH>
                    <wp:positionV relativeFrom="page">
                      <wp:align>bottom</wp:align>
                    </wp:positionV>
                    <wp:extent cx="7560000" cy="1980000"/>
                    <wp:effectExtent l="0" t="0" r="3175" b="9525"/>
                    <wp:wrapSquare wrapText="bothSides"/>
                    <wp:docPr id="6" name="ColouredShape"/>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7560000" cy="1980000"/>
                            </a:xfrm>
                            <a:prstGeom prst="rect">
                              <a:avLst/>
                            </a:prstGeom>
                            <a:solidFill>
                              <a:srgbClr val="28465F"/>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tbl>
                                <w:tblPr>
                                  <w:tblW w:w="0" w:type="auto"/>
                                  <w:tblLayout w:type="fixed"/>
                                  <w:tblCellMar>
                                    <w:left w:w="0" w:type="dxa"/>
                                    <w:right w:w="0" w:type="dxa"/>
                                  </w:tblCellMar>
                                  <w:tblLook w:val="04A0" w:firstRow="1" w:lastRow="0" w:firstColumn="1" w:lastColumn="0" w:noHBand="0" w:noVBand="1"/>
                                </w:tblPr>
                                <w:tblGrid>
                                  <w:gridCol w:w="6096"/>
                                  <w:gridCol w:w="4433"/>
                                </w:tblGrid>
                                <w:tr w:rsidR="00F2212E" w:rsidRPr="0000760B" w14:paraId="3DD8043E" w14:textId="77777777" w:rsidTr="005C7B64">
                                  <w:trPr>
                                    <w:trHeight w:val="1701"/>
                                  </w:trPr>
                                  <w:tc>
                                    <w:tcPr>
                                      <w:tcW w:w="6096" w:type="dxa"/>
                                      <w:vAlign w:val="bottom"/>
                                    </w:tcPr>
                                    <w:p w14:paraId="70C54470" w14:textId="77777777" w:rsidR="00F2212E" w:rsidRPr="007267C1" w:rsidRDefault="00F2212E" w:rsidP="005C7B64">
                                      <w:pPr>
                                        <w:pStyle w:val="NoSpacing"/>
                                        <w:rPr>
                                          <w:color w:val="FFFFFF" w:themeColor="background1"/>
                                          <w:sz w:val="24"/>
                                        </w:rPr>
                                      </w:pPr>
                                      <w:r w:rsidRPr="007267C1">
                                        <w:rPr>
                                          <w:color w:val="FFFFFF" w:themeColor="background1"/>
                                          <w:sz w:val="24"/>
                                        </w:rPr>
                                        <w:t>Nest Corporation</w:t>
                                      </w:r>
                                    </w:p>
                                    <w:p w14:paraId="5ADF5FBE" w14:textId="77777777" w:rsidR="00F2212E" w:rsidRDefault="00F2212E" w:rsidP="005C7B64">
                                      <w:pPr>
                                        <w:pStyle w:val="NoSpacing"/>
                                        <w:rPr>
                                          <w:color w:val="FFFFFF" w:themeColor="background1"/>
                                          <w:sz w:val="24"/>
                                        </w:rPr>
                                      </w:pPr>
                                      <w:r w:rsidRPr="007267C1">
                                        <w:rPr>
                                          <w:color w:val="FFFFFF" w:themeColor="background1"/>
                                          <w:sz w:val="24"/>
                                        </w:rPr>
                                        <w:t>10 South Colonnade</w:t>
                                      </w:r>
                                    </w:p>
                                    <w:p w14:paraId="4668DAF5" w14:textId="77777777" w:rsidR="00F2212E" w:rsidRDefault="00F2212E" w:rsidP="005C7B64">
                                      <w:pPr>
                                        <w:pStyle w:val="NoSpacing"/>
                                        <w:rPr>
                                          <w:color w:val="FFFFFF" w:themeColor="background1"/>
                                          <w:sz w:val="24"/>
                                        </w:rPr>
                                      </w:pPr>
                                      <w:r w:rsidRPr="007267C1">
                                        <w:rPr>
                                          <w:color w:val="FFFFFF" w:themeColor="background1"/>
                                          <w:sz w:val="24"/>
                                        </w:rPr>
                                        <w:t>Canary Wharf</w:t>
                                      </w:r>
                                    </w:p>
                                    <w:p w14:paraId="3FA4C82A" w14:textId="77777777" w:rsidR="00F2212E" w:rsidRPr="0000760B" w:rsidRDefault="00F2212E" w:rsidP="005C7B64">
                                      <w:pPr>
                                        <w:pStyle w:val="NoSpacing"/>
                                        <w:rPr>
                                          <w:color w:val="FFFFFF" w:themeColor="background1"/>
                                          <w:sz w:val="24"/>
                                          <w:lang w:val="it-IT"/>
                                        </w:rPr>
                                      </w:pPr>
                                      <w:r w:rsidRPr="0000760B">
                                        <w:rPr>
                                          <w:color w:val="FFFFFF" w:themeColor="background1"/>
                                          <w:sz w:val="24"/>
                                          <w:lang w:val="it-IT"/>
                                        </w:rPr>
                                        <w:t>London, E14 4PZ</w:t>
                                      </w:r>
                                    </w:p>
                                    <w:p w14:paraId="2F9FC0F6" w14:textId="77777777" w:rsidR="0064205F" w:rsidRPr="0000760B" w:rsidRDefault="0064205F" w:rsidP="005C7B64">
                                      <w:pPr>
                                        <w:pStyle w:val="NoSpacing"/>
                                        <w:rPr>
                                          <w:color w:val="FFFFFF" w:themeColor="background1"/>
                                          <w:sz w:val="24"/>
                                          <w:lang w:val="it-IT"/>
                                        </w:rPr>
                                      </w:pPr>
                                    </w:p>
                                    <w:p w14:paraId="1EBA5EB5" w14:textId="77777777" w:rsidR="00F2212E" w:rsidRPr="0000760B" w:rsidRDefault="00F2212E" w:rsidP="005C7B64">
                                      <w:pPr>
                                        <w:pStyle w:val="NoSpacing"/>
                                        <w:rPr>
                                          <w:b/>
                                          <w:color w:val="FFFFFF" w:themeColor="background1"/>
                                          <w:sz w:val="24"/>
                                          <w:lang w:val="it-IT"/>
                                        </w:rPr>
                                      </w:pPr>
                                      <w:hyperlink r:id="rId14" w:history="1">
                                        <w:r w:rsidRPr="0000760B">
                                          <w:rPr>
                                            <w:rStyle w:val="Hyperlink"/>
                                            <w:color w:val="FFFFFF" w:themeColor="background1"/>
                                            <w:sz w:val="28"/>
                                            <w:u w:val="none"/>
                                            <w:lang w:val="it-IT"/>
                                          </w:rPr>
                                          <w:t>nestpensions.org.uk</w:t>
                                        </w:r>
                                      </w:hyperlink>
                                    </w:p>
                                  </w:tc>
                                  <w:tc>
                                    <w:tcPr>
                                      <w:tcW w:w="4433" w:type="dxa"/>
                                      <w:vAlign w:val="bottom"/>
                                    </w:tcPr>
                                    <w:p w14:paraId="6ED00836" w14:textId="77777777" w:rsidR="00F2212E" w:rsidRPr="0000760B" w:rsidRDefault="00F2212E" w:rsidP="005C7B64">
                                      <w:pPr>
                                        <w:pStyle w:val="NoSpacing"/>
                                        <w:jc w:val="right"/>
                                        <w:rPr>
                                          <w:color w:val="FF7882"/>
                                          <w:sz w:val="16"/>
                                          <w:lang w:val="it-IT"/>
                                        </w:rPr>
                                      </w:pPr>
                                    </w:p>
                                  </w:tc>
                                </w:tr>
                              </w:tbl>
                              <w:p w14:paraId="2327857C" w14:textId="77777777" w:rsidR="00F2212E" w:rsidRPr="0000760B" w:rsidRDefault="00F2212E" w:rsidP="00F2212E">
                                <w:pPr>
                                  <w:pStyle w:val="Spacer"/>
                                  <w:rPr>
                                    <w:lang w:val="it-IT"/>
                                  </w:rPr>
                                </w:pPr>
                              </w:p>
                            </w:txbxContent>
                          </wps:txbx>
                          <wps:bodyPr rot="0" spcFirstLastPara="0" vert="horz" wrap="square" lIns="432000" tIns="432000" rIns="432000" bIns="432000" numCol="1" spcCol="0" rtlCol="0" fromWordArt="0" anchor="b"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rect w14:anchorId="3AA55C07" id="ColouredShape" o:spid="_x0000_s1026" style="position:absolute;margin-left:0;margin-top:0;width:595.3pt;height:155.9pt;z-index:-251658239;visibility:visible;mso-wrap-style:square;mso-width-percent:0;mso-height-percent:0;mso-wrap-distance-left:0;mso-wrap-distance-top:0;mso-wrap-distance-right:0;mso-wrap-distance-bottom:0;mso-position-horizontal:left;mso-position-horizontal-relative:page;mso-position-vertical:bottom;mso-position-vertical-relative:page;mso-width-percent:0;mso-height-percent:0;mso-width-relative:margin;mso-height-relative:margin;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VeECdwIAAFYFAAAOAAAAZHJzL2Uyb0RvYy54bWysVEtv2zAMvg/YfxB0X51kbdcZcYogRYYB&#10;QRe0HXpWZDk2JosapSTOfv0oyXFfww7DfDBE8ePHh0hOr7tWs71C14Ap+PhsxJkyEsrGbAv+/WH5&#10;4Yoz54UphQajCn5Ujl/P3r+bHmyuJlCDLhUyIjEuP9iC197bPMucrFUr3BlYZUhZAbbCk4jbrERx&#10;IPZWZ5PR6DI7AJYWQSrn6PYmKfks8leVkv5bVTnlmS44xebjH+N/E/7ZbCryLQpbN7IPQ/xDFK1o&#10;DDkdqG6EF2yHzRuqtpEIDip/JqHNoKoaqWIOlM149Cqb+1pYFXOh4jg7lMn9P1p5u7+3awyhO7sC&#10;+cNRRbKDdfmgCYLrMV2FbcBS4KyLVTwOVVSdZ5IuP11cjujjTJJu/PkqCoFV5Cdzi85/UdCycCg4&#10;0jPF6on9yvkEPUFiZKCbctloHQXcbhYa2V7Qk06uzi8vluEVid09h2kTwAaCWVKHm5hZSiam5Y9a&#10;BZw2d6piTUnhT2IksQHV4EdIqYwfJ1UtSpXcXzzLbbCIsUTCwFyR/4G7JwjN/ZY7Rdnjg6mK/TsY&#10;j/4WWDIeLKJnMH4wbhsD+CcCTVn1nhP+VKRUmlAl3206goTjBsrjGhlCGiRn5bKhJ1wJ59cCaXLo&#10;2WkbkLYG/MXZgSar4O7nTqDiTH811LrnH2lwwyy+kPCFtHkhmV27AHrtMe0SK+OR7NHr07FCaB9p&#10;EcyDZ1IJI8l/wTen48KnmadFItV8HkE0gFb4lbm3MlCHkoWme+geBdq+Mz019S2c5lDkrxo0YYOl&#10;s/Odp2aL3ftUqb6YNLyxK/pFE7bDczmintbh7DcAAAD//wMAUEsDBBQABgAIAAAAIQCju2oA2wAA&#10;AAYBAAAPAAAAZHJzL2Rvd25yZXYueG1sTI/BasMwEETvhf6D2EBvjewGjONaDiG0ofTUOvmAjbW1&#10;TayVsRTb7ddX6aW5LAwzzLzNN7PpxEiDay0riJcRCOLK6pZrBcfD62MKwnlkjZ1lUvBNDjbF/V2O&#10;mbYTf9JY+lqEEnYZKmi87zMpXdWQQbe0PXHwvuxg0Ac51FIPOIVy08mnKEqkwZbDQoM97RqqzuXF&#10;KJD8Isu3n215TMedn/DjPcF9otTDYt4+g/A0+/8wXPEDOhSB6WQvrJ3oFIRH/N+9evE6SkCcFKzi&#10;OAVZ5PIWv/gFAAD//wMAUEsBAi0AFAAGAAgAAAAhALaDOJL+AAAA4QEAABMAAAAAAAAAAAAAAAAA&#10;AAAAAFtDb250ZW50X1R5cGVzXS54bWxQSwECLQAUAAYACAAAACEAOP0h/9YAAACUAQAACwAAAAAA&#10;AAAAAAAAAAAvAQAAX3JlbHMvLnJlbHNQSwECLQAUAAYACAAAACEAOVXhAncCAABWBQAADgAAAAAA&#10;AAAAAAAAAAAuAgAAZHJzL2Uyb0RvYy54bWxQSwECLQAUAAYACAAAACEAo7tqANsAAAAGAQAADwAA&#10;AAAAAAAAAAAAAADRBAAAZHJzL2Rvd25yZXYueG1sUEsFBgAAAAAEAAQA8wAAANkFAAAAAA==&#10;" fillcolor="#28465f" stroked="f" strokeweight="1pt">
                    <v:textbox style="mso-fit-shape-to-text:t" inset="12mm,12mm,12mm,12mm">
                      <w:txbxContent>
                        <w:tbl>
                          <w:tblPr>
                            <w:tblW w:w="0" w:type="auto"/>
                            <w:tblLayout w:type="fixed"/>
                            <w:tblCellMar>
                              <w:left w:w="0" w:type="dxa"/>
                              <w:right w:w="0" w:type="dxa"/>
                            </w:tblCellMar>
                            <w:tblLook w:val="04A0" w:firstRow="1" w:lastRow="0" w:firstColumn="1" w:lastColumn="0" w:noHBand="0" w:noVBand="1"/>
                          </w:tblPr>
                          <w:tblGrid>
                            <w:gridCol w:w="6096"/>
                            <w:gridCol w:w="4433"/>
                          </w:tblGrid>
                          <w:tr w:rsidR="00F2212E" w:rsidRPr="0000760B" w14:paraId="3DD8043E" w14:textId="77777777" w:rsidTr="005C7B64">
                            <w:trPr>
                              <w:trHeight w:val="1701"/>
                            </w:trPr>
                            <w:tc>
                              <w:tcPr>
                                <w:tcW w:w="6096" w:type="dxa"/>
                                <w:vAlign w:val="bottom"/>
                              </w:tcPr>
                              <w:p w14:paraId="70C54470" w14:textId="77777777" w:rsidR="00F2212E" w:rsidRPr="007267C1" w:rsidRDefault="00F2212E" w:rsidP="005C7B64">
                                <w:pPr>
                                  <w:pStyle w:val="NoSpacing"/>
                                  <w:rPr>
                                    <w:color w:val="FFFFFF" w:themeColor="background1"/>
                                    <w:sz w:val="24"/>
                                  </w:rPr>
                                </w:pPr>
                                <w:r w:rsidRPr="007267C1">
                                  <w:rPr>
                                    <w:color w:val="FFFFFF" w:themeColor="background1"/>
                                    <w:sz w:val="24"/>
                                  </w:rPr>
                                  <w:t>Nest Corporation</w:t>
                                </w:r>
                              </w:p>
                              <w:p w14:paraId="5ADF5FBE" w14:textId="77777777" w:rsidR="00F2212E" w:rsidRDefault="00F2212E" w:rsidP="005C7B64">
                                <w:pPr>
                                  <w:pStyle w:val="NoSpacing"/>
                                  <w:rPr>
                                    <w:color w:val="FFFFFF" w:themeColor="background1"/>
                                    <w:sz w:val="24"/>
                                  </w:rPr>
                                </w:pPr>
                                <w:r w:rsidRPr="007267C1">
                                  <w:rPr>
                                    <w:color w:val="FFFFFF" w:themeColor="background1"/>
                                    <w:sz w:val="24"/>
                                  </w:rPr>
                                  <w:t>10 South Colonnade</w:t>
                                </w:r>
                              </w:p>
                              <w:p w14:paraId="4668DAF5" w14:textId="77777777" w:rsidR="00F2212E" w:rsidRDefault="00F2212E" w:rsidP="005C7B64">
                                <w:pPr>
                                  <w:pStyle w:val="NoSpacing"/>
                                  <w:rPr>
                                    <w:color w:val="FFFFFF" w:themeColor="background1"/>
                                    <w:sz w:val="24"/>
                                  </w:rPr>
                                </w:pPr>
                                <w:r w:rsidRPr="007267C1">
                                  <w:rPr>
                                    <w:color w:val="FFFFFF" w:themeColor="background1"/>
                                    <w:sz w:val="24"/>
                                  </w:rPr>
                                  <w:t>Canary Wharf</w:t>
                                </w:r>
                              </w:p>
                              <w:p w14:paraId="3FA4C82A" w14:textId="77777777" w:rsidR="00F2212E" w:rsidRPr="0000760B" w:rsidRDefault="00F2212E" w:rsidP="005C7B64">
                                <w:pPr>
                                  <w:pStyle w:val="NoSpacing"/>
                                  <w:rPr>
                                    <w:color w:val="FFFFFF" w:themeColor="background1"/>
                                    <w:sz w:val="24"/>
                                    <w:lang w:val="it-IT"/>
                                  </w:rPr>
                                </w:pPr>
                                <w:r w:rsidRPr="0000760B">
                                  <w:rPr>
                                    <w:color w:val="FFFFFF" w:themeColor="background1"/>
                                    <w:sz w:val="24"/>
                                    <w:lang w:val="it-IT"/>
                                  </w:rPr>
                                  <w:t>London, E14 4PZ</w:t>
                                </w:r>
                              </w:p>
                              <w:p w14:paraId="2F9FC0F6" w14:textId="77777777" w:rsidR="0064205F" w:rsidRPr="0000760B" w:rsidRDefault="0064205F" w:rsidP="005C7B64">
                                <w:pPr>
                                  <w:pStyle w:val="NoSpacing"/>
                                  <w:rPr>
                                    <w:color w:val="FFFFFF" w:themeColor="background1"/>
                                    <w:sz w:val="24"/>
                                    <w:lang w:val="it-IT"/>
                                  </w:rPr>
                                </w:pPr>
                              </w:p>
                              <w:p w14:paraId="1EBA5EB5" w14:textId="77777777" w:rsidR="00F2212E" w:rsidRPr="0000760B" w:rsidRDefault="00F2212E" w:rsidP="005C7B64">
                                <w:pPr>
                                  <w:pStyle w:val="NoSpacing"/>
                                  <w:rPr>
                                    <w:b/>
                                    <w:color w:val="FFFFFF" w:themeColor="background1"/>
                                    <w:sz w:val="24"/>
                                    <w:lang w:val="it-IT"/>
                                  </w:rPr>
                                </w:pPr>
                                <w:hyperlink r:id="rId15" w:history="1">
                                  <w:r w:rsidRPr="0000760B">
                                    <w:rPr>
                                      <w:rStyle w:val="Hyperlink"/>
                                      <w:color w:val="FFFFFF" w:themeColor="background1"/>
                                      <w:sz w:val="28"/>
                                      <w:u w:val="none"/>
                                      <w:lang w:val="it-IT"/>
                                    </w:rPr>
                                    <w:t>nestpensions.org.uk</w:t>
                                  </w:r>
                                </w:hyperlink>
                              </w:p>
                            </w:tc>
                            <w:tc>
                              <w:tcPr>
                                <w:tcW w:w="4433" w:type="dxa"/>
                                <w:vAlign w:val="bottom"/>
                              </w:tcPr>
                              <w:p w14:paraId="6ED00836" w14:textId="77777777" w:rsidR="00F2212E" w:rsidRPr="0000760B" w:rsidRDefault="00F2212E" w:rsidP="005C7B64">
                                <w:pPr>
                                  <w:pStyle w:val="NoSpacing"/>
                                  <w:jc w:val="right"/>
                                  <w:rPr>
                                    <w:color w:val="FF7882"/>
                                    <w:sz w:val="16"/>
                                    <w:lang w:val="it-IT"/>
                                  </w:rPr>
                                </w:pPr>
                              </w:p>
                            </w:tc>
                          </w:tr>
                        </w:tbl>
                        <w:p w14:paraId="2327857C" w14:textId="77777777" w:rsidR="00F2212E" w:rsidRPr="0000760B" w:rsidRDefault="00F2212E" w:rsidP="00F2212E">
                          <w:pPr>
                            <w:pStyle w:val="Spacer"/>
                            <w:rPr>
                              <w:lang w:val="it-IT"/>
                            </w:rPr>
                          </w:pPr>
                        </w:p>
                      </w:txbxContent>
                    </v:textbox>
                    <w10:wrap type="square" anchorx="page" anchory="page"/>
                    <w10:anchorlock/>
                  </v:rect>
                </w:pict>
              </mc:Fallback>
            </mc:AlternateContent>
          </w:r>
        </w:p>
      </w:sdtContent>
    </w:sdt>
    <w:p w14:paraId="22096501" w14:textId="77777777" w:rsidR="00F2212E" w:rsidRDefault="00F2212E" w:rsidP="00F2212E">
      <w:pPr>
        <w:pStyle w:val="Hidden"/>
        <w:framePr w:wrap="around"/>
      </w:pPr>
    </w:p>
    <w:sectPr w:rsidR="00F2212E" w:rsidSect="000C6725">
      <w:headerReference w:type="even" r:id="rId16"/>
      <w:headerReference w:type="default" r:id="rId17"/>
      <w:footerReference w:type="even" r:id="rId18"/>
      <w:footerReference w:type="default" r:id="rId19"/>
      <w:headerReference w:type="first" r:id="rId20"/>
      <w:footerReference w:type="first" r:id="rId21"/>
      <w:pgSz w:w="11906" w:h="16838" w:code="9"/>
      <w:pgMar w:top="1588" w:right="680" w:bottom="1361" w:left="680" w:header="680" w:footer="62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98484FE" w14:textId="77777777" w:rsidR="00786158" w:rsidRDefault="00786158" w:rsidP="00540F52">
      <w:r>
        <w:separator/>
      </w:r>
    </w:p>
  </w:endnote>
  <w:endnote w:type="continuationSeparator" w:id="0">
    <w:p w14:paraId="055035C6" w14:textId="77777777" w:rsidR="00786158" w:rsidRDefault="00786158" w:rsidP="00540F52">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none)">
    <w:altName w:val="Times New Roman"/>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System">
    <w:panose1 w:val="00000000000000000000"/>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B52CF5" w14:textId="77777777" w:rsidR="00176A70" w:rsidRDefault="00176A7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pPr w:vertAnchor="page" w:horzAnchor="page" w:tblpX="681" w:tblpY="15990"/>
      <w:tblW w:w="10545" w:type="dxa"/>
      <w:tblBorders>
        <w:top w:val="single" w:sz="2" w:space="0" w:color="28465F"/>
      </w:tblBorders>
      <w:tblLayout w:type="fixed"/>
      <w:tblCellMar>
        <w:left w:w="0" w:type="dxa"/>
        <w:right w:w="0" w:type="dxa"/>
      </w:tblCellMar>
      <w:tblLook w:val="04A0" w:firstRow="1" w:lastRow="0" w:firstColumn="1" w:lastColumn="0" w:noHBand="0" w:noVBand="1"/>
    </w:tblPr>
    <w:tblGrid>
      <w:gridCol w:w="9072"/>
      <w:gridCol w:w="1473"/>
    </w:tblGrid>
    <w:tr w:rsidR="005C7B64" w14:paraId="7E46A398" w14:textId="77777777" w:rsidTr="00F2212E">
      <w:trPr>
        <w:trHeight w:val="283"/>
      </w:trPr>
      <w:tc>
        <w:tcPr>
          <w:tcW w:w="9072" w:type="dxa"/>
          <w:vAlign w:val="bottom"/>
        </w:tcPr>
        <w:p w14:paraId="72B74739" w14:textId="77777777" w:rsidR="005C7B64" w:rsidRDefault="005C7B64" w:rsidP="00F2212E">
          <w:pPr>
            <w:pStyle w:val="Footer"/>
            <w:tabs>
              <w:tab w:val="left" w:pos="0"/>
              <w:tab w:val="right" w:pos="10538"/>
            </w:tabs>
          </w:pPr>
          <w:r w:rsidRPr="00A50E6B">
            <w:rPr>
              <w:b/>
              <w:bCs/>
            </w:rPr>
            <w:t>Nest</w:t>
          </w:r>
        </w:p>
      </w:tc>
      <w:tc>
        <w:tcPr>
          <w:tcW w:w="1473" w:type="dxa"/>
          <w:vAlign w:val="bottom"/>
        </w:tcPr>
        <w:p w14:paraId="7C34524F" w14:textId="77777777" w:rsidR="005C7B64" w:rsidRDefault="005C7B64" w:rsidP="00F2212E">
          <w:pPr>
            <w:pStyle w:val="Footer"/>
            <w:tabs>
              <w:tab w:val="left" w:pos="0"/>
              <w:tab w:val="right" w:pos="10538"/>
            </w:tabs>
            <w:jc w:val="right"/>
          </w:pPr>
          <w:r w:rsidRPr="003166E3">
            <w:rPr>
              <w:b/>
            </w:rPr>
            <w:fldChar w:fldCharType="begin"/>
          </w:r>
          <w:r w:rsidRPr="003166E3">
            <w:rPr>
              <w:b/>
            </w:rPr>
            <w:instrText xml:space="preserve"> PAGE  \* Arabic </w:instrText>
          </w:r>
          <w:r w:rsidRPr="003166E3">
            <w:rPr>
              <w:b/>
            </w:rPr>
            <w:fldChar w:fldCharType="separate"/>
          </w:r>
          <w:r>
            <w:rPr>
              <w:b/>
            </w:rPr>
            <w:t>4</w:t>
          </w:r>
          <w:r w:rsidRPr="003166E3">
            <w:rPr>
              <w:b/>
            </w:rPr>
            <w:fldChar w:fldCharType="end"/>
          </w:r>
          <w:r w:rsidRPr="003166E3">
            <w:rPr>
              <w:b/>
            </w:rPr>
            <w:t xml:space="preserve"> of </w:t>
          </w:r>
          <w:r w:rsidRPr="003166E3">
            <w:rPr>
              <w:b/>
            </w:rPr>
            <w:fldChar w:fldCharType="begin"/>
          </w:r>
          <w:r w:rsidRPr="003166E3">
            <w:rPr>
              <w:b/>
            </w:rPr>
            <w:instrText xml:space="preserve"> NUMPAGES  \* Arabic </w:instrText>
          </w:r>
          <w:r w:rsidRPr="003166E3">
            <w:rPr>
              <w:b/>
            </w:rPr>
            <w:fldChar w:fldCharType="separate"/>
          </w:r>
          <w:r>
            <w:rPr>
              <w:b/>
            </w:rPr>
            <w:t>7</w:t>
          </w:r>
          <w:r w:rsidRPr="003166E3">
            <w:rPr>
              <w:b/>
            </w:rPr>
            <w:fldChar w:fldCharType="end"/>
          </w:r>
        </w:p>
      </w:tc>
    </w:tr>
  </w:tbl>
  <w:p w14:paraId="76FF0B02" w14:textId="77777777" w:rsidR="00BB05CB" w:rsidRPr="005C7B64" w:rsidRDefault="00BB05CB" w:rsidP="005C7B64">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pPr w:vertAnchor="page" w:horzAnchor="page" w:tblpX="681" w:tblpY="15877"/>
      <w:tblW w:w="10545" w:type="dxa"/>
      <w:tblBorders>
        <w:top w:val="single" w:sz="2" w:space="0" w:color="FF8200" w:themeColor="text2"/>
      </w:tblBorders>
      <w:tblLayout w:type="fixed"/>
      <w:tblCellMar>
        <w:left w:w="0" w:type="dxa"/>
        <w:right w:w="0" w:type="dxa"/>
      </w:tblCellMar>
      <w:tblLook w:val="04A0" w:firstRow="1" w:lastRow="0" w:firstColumn="1" w:lastColumn="0" w:noHBand="0" w:noVBand="1"/>
    </w:tblPr>
    <w:tblGrid>
      <w:gridCol w:w="7938"/>
      <w:gridCol w:w="2607"/>
    </w:tblGrid>
    <w:tr w:rsidR="00BF6755" w14:paraId="4C32D504" w14:textId="77777777" w:rsidTr="001E7B00">
      <w:trPr>
        <w:trHeight w:val="397"/>
      </w:trPr>
      <w:tc>
        <w:tcPr>
          <w:tcW w:w="7938" w:type="dxa"/>
          <w:vAlign w:val="bottom"/>
        </w:tcPr>
        <w:p w14:paraId="4D7F88F4" w14:textId="77777777" w:rsidR="00BF6755" w:rsidRDefault="00BF6755" w:rsidP="001E7B00">
          <w:pPr>
            <w:pStyle w:val="Footer"/>
            <w:tabs>
              <w:tab w:val="left" w:pos="0"/>
              <w:tab w:val="right" w:pos="10538"/>
            </w:tabs>
          </w:pPr>
          <w:r w:rsidRPr="00514A63">
            <w:rPr>
              <w:rFonts w:asciiTheme="majorHAnsi" w:hAnsiTheme="majorHAnsi"/>
              <w:b/>
              <w:caps/>
              <w:color w:val="FF8200" w:themeColor="text2"/>
            </w:rPr>
            <w:fldChar w:fldCharType="begin"/>
          </w:r>
          <w:r w:rsidRPr="00514A63">
            <w:rPr>
              <w:rFonts w:asciiTheme="majorHAnsi" w:hAnsiTheme="majorHAnsi"/>
              <w:b/>
              <w:caps/>
              <w:color w:val="FF8200" w:themeColor="text2"/>
            </w:rPr>
            <w:instrText xml:space="preserve"> IF "</w:instrText>
          </w:r>
          <w:r w:rsidRPr="00514A63">
            <w:rPr>
              <w:rFonts w:asciiTheme="majorHAnsi" w:hAnsiTheme="majorHAnsi"/>
              <w:b/>
              <w:caps/>
              <w:color w:val="FF8200" w:themeColor="text2"/>
            </w:rPr>
            <w:fldChar w:fldCharType="begin"/>
          </w:r>
          <w:r w:rsidRPr="00514A63">
            <w:rPr>
              <w:rFonts w:asciiTheme="majorHAnsi" w:hAnsiTheme="majorHAnsi"/>
              <w:b/>
              <w:caps/>
              <w:color w:val="FF8200" w:themeColor="text2"/>
            </w:rPr>
            <w:instrText xml:space="preserve"> STYLEREF  "±CoverDraft"</w:instrText>
          </w:r>
          <w:r w:rsidRPr="00514A63">
            <w:rPr>
              <w:rFonts w:asciiTheme="majorHAnsi" w:hAnsiTheme="majorHAnsi"/>
              <w:b/>
              <w:caps/>
              <w:color w:val="FF8200" w:themeColor="text2"/>
            </w:rPr>
            <w:fldChar w:fldCharType="separate"/>
          </w:r>
          <w:r w:rsidR="007B1476">
            <w:rPr>
              <w:rFonts w:asciiTheme="majorHAnsi" w:hAnsiTheme="majorHAnsi"/>
              <w:bCs/>
              <w:caps/>
              <w:noProof/>
              <w:color w:val="FF8200" w:themeColor="text2"/>
              <w:lang w:val="en-US"/>
            </w:rPr>
            <w:instrText>Error! No text of specified style in document.</w:instrText>
          </w:r>
          <w:r w:rsidRPr="00514A63">
            <w:rPr>
              <w:rFonts w:asciiTheme="majorHAnsi" w:hAnsiTheme="majorHAnsi"/>
              <w:b/>
              <w:caps/>
              <w:color w:val="FF8200" w:themeColor="text2"/>
            </w:rPr>
            <w:fldChar w:fldCharType="end"/>
          </w:r>
          <w:r w:rsidRPr="00514A63">
            <w:rPr>
              <w:rFonts w:asciiTheme="majorHAnsi" w:hAnsiTheme="majorHAnsi"/>
              <w:b/>
              <w:caps/>
              <w:noProof/>
              <w:color w:val="FF8200" w:themeColor="text2"/>
            </w:rPr>
            <w:instrText>"</w:instrText>
          </w:r>
          <w:r w:rsidRPr="00514A63">
            <w:rPr>
              <w:rFonts w:asciiTheme="majorHAnsi" w:hAnsiTheme="majorHAnsi"/>
              <w:b/>
              <w:caps/>
              <w:color w:val="FF8200" w:themeColor="text2"/>
            </w:rPr>
            <w:instrText xml:space="preserve"> = "Error*" "" "</w:instrText>
          </w:r>
          <w:r w:rsidRPr="00514A63">
            <w:rPr>
              <w:rFonts w:asciiTheme="majorHAnsi" w:hAnsiTheme="majorHAnsi"/>
              <w:b/>
              <w:caps/>
              <w:color w:val="FF8200" w:themeColor="text2"/>
            </w:rPr>
            <w:fldChar w:fldCharType="begin"/>
          </w:r>
          <w:r w:rsidRPr="00514A63">
            <w:rPr>
              <w:rFonts w:asciiTheme="majorHAnsi" w:hAnsiTheme="majorHAnsi"/>
              <w:b/>
              <w:caps/>
              <w:color w:val="FF8200" w:themeColor="text2"/>
            </w:rPr>
            <w:instrText xml:space="preserve"> STYLEREF  "±CoverDraft</w:instrText>
          </w:r>
          <w:r w:rsidRPr="00514A63">
            <w:rPr>
              <w:rFonts w:asciiTheme="majorHAnsi" w:hAnsiTheme="majorHAnsi"/>
              <w:b/>
              <w:caps/>
              <w:color w:val="FF8200" w:themeColor="text2"/>
            </w:rPr>
            <w:fldChar w:fldCharType="separate"/>
          </w:r>
          <w:r w:rsidRPr="00514A63">
            <w:rPr>
              <w:rFonts w:asciiTheme="majorHAnsi" w:hAnsiTheme="majorHAnsi"/>
              <w:b/>
              <w:caps/>
              <w:noProof/>
              <w:color w:val="FF8200" w:themeColor="text2"/>
            </w:rPr>
            <w:instrText>Main numbered heading</w:instrText>
          </w:r>
          <w:r w:rsidRPr="00514A63">
            <w:rPr>
              <w:rFonts w:asciiTheme="majorHAnsi" w:hAnsiTheme="majorHAnsi"/>
              <w:b/>
              <w:caps/>
              <w:color w:val="FF8200" w:themeColor="text2"/>
            </w:rPr>
            <w:fldChar w:fldCharType="end"/>
          </w:r>
          <w:r>
            <w:rPr>
              <w:rFonts w:asciiTheme="majorHAnsi" w:hAnsiTheme="majorHAnsi"/>
              <w:b/>
              <w:caps/>
              <w:color w:val="FF8200" w:themeColor="text2"/>
            </w:rPr>
            <w:instrText xml:space="preserve">   </w:instrText>
          </w:r>
          <w:r w:rsidRPr="00514A63">
            <w:rPr>
              <w:rFonts w:asciiTheme="majorHAnsi" w:hAnsiTheme="majorHAnsi"/>
              <w:b/>
              <w:caps/>
              <w:color w:val="FF8200" w:themeColor="text2"/>
            </w:rPr>
            <w:instrText xml:space="preserve">" </w:instrText>
          </w:r>
          <w:r w:rsidRPr="00514A63">
            <w:rPr>
              <w:rFonts w:asciiTheme="majorHAnsi" w:hAnsiTheme="majorHAnsi"/>
              <w:b/>
              <w:caps/>
              <w:color w:val="FF8200" w:themeColor="text2"/>
            </w:rPr>
            <w:fldChar w:fldCharType="end"/>
          </w:r>
          <w:r w:rsidRPr="00E47272">
            <w:rPr>
              <w:rFonts w:asciiTheme="majorHAnsi" w:hAnsiTheme="majorHAnsi"/>
            </w:rPr>
            <w:fldChar w:fldCharType="begin"/>
          </w:r>
          <w:r w:rsidRPr="00E47272">
            <w:rPr>
              <w:rFonts w:asciiTheme="majorHAnsi" w:hAnsiTheme="majorHAnsi"/>
            </w:rPr>
            <w:instrText xml:space="preserve"> IF "</w:instrText>
          </w:r>
          <w:r>
            <w:fldChar w:fldCharType="begin"/>
          </w:r>
          <w:r>
            <w:instrText xml:space="preserve"> STYLEREF  "±CoverConfi"</w:instrText>
          </w:r>
          <w:r>
            <w:fldChar w:fldCharType="separate"/>
          </w:r>
          <w:r w:rsidR="007B1476">
            <w:rPr>
              <w:b/>
              <w:bCs/>
              <w:noProof/>
              <w:lang w:val="en-US"/>
            </w:rPr>
            <w:instrText>Error! No text of specified style in document.</w:instrText>
          </w:r>
          <w:r>
            <w:fldChar w:fldCharType="end"/>
          </w:r>
          <w:r w:rsidRPr="00E47272">
            <w:rPr>
              <w:rFonts w:asciiTheme="majorHAnsi" w:hAnsiTheme="majorHAnsi"/>
              <w:noProof/>
            </w:rPr>
            <w:instrText>"</w:instrText>
          </w:r>
          <w:r w:rsidRPr="00E47272">
            <w:rPr>
              <w:rFonts w:asciiTheme="majorHAnsi" w:hAnsiTheme="majorHAnsi"/>
            </w:rPr>
            <w:instrText xml:space="preserve"> = "Error*" "" "</w:instrText>
          </w:r>
          <w:r>
            <w:rPr>
              <w:rFonts w:asciiTheme="majorHAnsi" w:hAnsiTheme="majorHAnsi"/>
            </w:rPr>
            <w:instrText xml:space="preserve">Nest </w:instrText>
          </w:r>
          <w:r>
            <w:fldChar w:fldCharType="begin"/>
          </w:r>
          <w:r>
            <w:instrText xml:space="preserve"> STYLEREF  "±CoverConfi</w:instrText>
          </w:r>
          <w:r>
            <w:fldChar w:fldCharType="separate"/>
          </w:r>
          <w:r w:rsidR="00F2212E">
            <w:rPr>
              <w:noProof/>
            </w:rPr>
            <w:instrText>Choose an item.</w:instrText>
          </w:r>
          <w:r>
            <w:fldChar w:fldCharType="end"/>
          </w:r>
          <w:r w:rsidRPr="00E47272">
            <w:rPr>
              <w:rFonts w:asciiTheme="majorHAnsi" w:hAnsiTheme="majorHAnsi"/>
            </w:rPr>
            <w:instrText xml:space="preserve">" </w:instrText>
          </w:r>
          <w:r w:rsidRPr="00E47272">
            <w:rPr>
              <w:rFonts w:asciiTheme="majorHAnsi" w:hAnsiTheme="majorHAnsi"/>
            </w:rPr>
            <w:fldChar w:fldCharType="end"/>
          </w:r>
        </w:p>
      </w:tc>
      <w:tc>
        <w:tcPr>
          <w:tcW w:w="2607" w:type="dxa"/>
          <w:vAlign w:val="bottom"/>
        </w:tcPr>
        <w:p w14:paraId="30B5DED8" w14:textId="77777777" w:rsidR="00BF6755" w:rsidRDefault="00BF6755" w:rsidP="001E7B00">
          <w:pPr>
            <w:pStyle w:val="Footer"/>
            <w:tabs>
              <w:tab w:val="left" w:pos="0"/>
              <w:tab w:val="right" w:pos="10538"/>
            </w:tabs>
            <w:jc w:val="right"/>
          </w:pPr>
          <w:r w:rsidRPr="003166E3">
            <w:rPr>
              <w:b/>
            </w:rPr>
            <w:fldChar w:fldCharType="begin"/>
          </w:r>
          <w:r w:rsidRPr="003166E3">
            <w:rPr>
              <w:b/>
            </w:rPr>
            <w:instrText xml:space="preserve"> PAGE  \* Arabic </w:instrText>
          </w:r>
          <w:r w:rsidRPr="003166E3">
            <w:rPr>
              <w:b/>
            </w:rPr>
            <w:fldChar w:fldCharType="separate"/>
          </w:r>
          <w:r>
            <w:rPr>
              <w:b/>
            </w:rPr>
            <w:t>2</w:t>
          </w:r>
          <w:r w:rsidRPr="003166E3">
            <w:rPr>
              <w:b/>
            </w:rPr>
            <w:fldChar w:fldCharType="end"/>
          </w:r>
          <w:r w:rsidRPr="003166E3">
            <w:rPr>
              <w:b/>
            </w:rPr>
            <w:t xml:space="preserve"> of </w:t>
          </w:r>
          <w:r w:rsidRPr="003166E3">
            <w:rPr>
              <w:b/>
            </w:rPr>
            <w:fldChar w:fldCharType="begin"/>
          </w:r>
          <w:r w:rsidRPr="003166E3">
            <w:rPr>
              <w:b/>
            </w:rPr>
            <w:instrText xml:space="preserve"> NUMPAGES  \* Arabic </w:instrText>
          </w:r>
          <w:r w:rsidRPr="003166E3">
            <w:rPr>
              <w:b/>
            </w:rPr>
            <w:fldChar w:fldCharType="separate"/>
          </w:r>
          <w:r>
            <w:rPr>
              <w:b/>
            </w:rPr>
            <w:t>8</w:t>
          </w:r>
          <w:r w:rsidRPr="003166E3">
            <w:rPr>
              <w:b/>
            </w:rPr>
            <w:fldChar w:fldCharType="end"/>
          </w:r>
        </w:p>
      </w:tc>
    </w:tr>
  </w:tbl>
  <w:p w14:paraId="5522DE68" w14:textId="77777777" w:rsidR="00BF6755" w:rsidRDefault="00BF6755">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0910AE0" w14:textId="77777777" w:rsidR="00786158" w:rsidRPr="00861B99" w:rsidRDefault="00786158" w:rsidP="00540F52">
      <w:pPr>
        <w:rPr>
          <w:color w:val="E6E3D9" w:themeColor="background2"/>
        </w:rPr>
      </w:pPr>
      <w:r w:rsidRPr="00861B99">
        <w:rPr>
          <w:color w:val="E6E3D9" w:themeColor="background2"/>
        </w:rPr>
        <w:separator/>
      </w:r>
    </w:p>
  </w:footnote>
  <w:footnote w:type="continuationSeparator" w:id="0">
    <w:p w14:paraId="0781D1E9" w14:textId="77777777" w:rsidR="00786158" w:rsidRPr="00861B99" w:rsidRDefault="00786158" w:rsidP="00540F52">
      <w:pPr>
        <w:rPr>
          <w:color w:val="E6E3D9" w:themeColor="background2"/>
        </w:rPr>
      </w:pPr>
      <w:r w:rsidRPr="00861B99">
        <w:rPr>
          <w:color w:val="E6E3D9" w:themeColor="background2"/>
        </w:rP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7250FC" w14:textId="77777777" w:rsidR="00176A70" w:rsidRDefault="00176A7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pPr w:vertAnchor="page" w:horzAnchor="page" w:tblpX="681" w:tblpY="681"/>
      <w:tblW w:w="10545" w:type="dxa"/>
      <w:tblBorders>
        <w:bottom w:val="single" w:sz="4" w:space="0" w:color="28465F"/>
      </w:tblBorders>
      <w:tblLayout w:type="fixed"/>
      <w:tblCellMar>
        <w:left w:w="0" w:type="dxa"/>
        <w:right w:w="0" w:type="dxa"/>
      </w:tblCellMar>
      <w:tblLook w:val="04A0" w:firstRow="1" w:lastRow="0" w:firstColumn="1" w:lastColumn="0" w:noHBand="0" w:noVBand="1"/>
    </w:tblPr>
    <w:tblGrid>
      <w:gridCol w:w="10545"/>
    </w:tblGrid>
    <w:tr w:rsidR="005C7B64" w14:paraId="3EF9F9BD" w14:textId="77777777" w:rsidTr="007567A3">
      <w:trPr>
        <w:cantSplit/>
        <w:trHeight w:hRule="exact" w:val="283"/>
      </w:trPr>
      <w:tc>
        <w:tcPr>
          <w:tcW w:w="10545" w:type="dxa"/>
        </w:tcPr>
        <w:p w14:paraId="08945E80" w14:textId="392C4DB1" w:rsidR="005C7B64" w:rsidRPr="00E9626B" w:rsidRDefault="001255EF" w:rsidP="005C7B64">
          <w:pPr>
            <w:pStyle w:val="Header"/>
            <w:rPr>
              <w:rFonts w:asciiTheme="majorHAnsi" w:hAnsiTheme="majorHAnsi"/>
              <w:b w:val="0"/>
            </w:rPr>
          </w:pPr>
          <w:r w:rsidRPr="00E47272">
            <w:rPr>
              <w:rFonts w:asciiTheme="majorHAnsi" w:hAnsiTheme="majorHAnsi"/>
            </w:rPr>
            <w:fldChar w:fldCharType="begin"/>
          </w:r>
          <w:r w:rsidRPr="00E47272">
            <w:rPr>
              <w:rFonts w:asciiTheme="majorHAnsi" w:hAnsiTheme="majorHAnsi"/>
            </w:rPr>
            <w:instrText xml:space="preserve"> IF "</w:instrText>
          </w:r>
          <w:r>
            <w:fldChar w:fldCharType="begin"/>
          </w:r>
          <w:r>
            <w:instrText xml:space="preserve"> STYLEREF  "</w:instrText>
          </w:r>
          <w:r w:rsidRPr="000C6725">
            <w:instrText>±</w:instrText>
          </w:r>
          <w:r w:rsidR="004151AD" w:rsidRPr="004151AD">
            <w:instrText>CoverJobTitle</w:instrText>
          </w:r>
          <w:r>
            <w:instrText xml:space="preserve">" </w:instrText>
          </w:r>
          <w:r>
            <w:fldChar w:fldCharType="separate"/>
          </w:r>
          <w:r w:rsidR="00487F2D">
            <w:rPr>
              <w:noProof/>
            </w:rPr>
            <w:instrText>Mobile Product Owner</w:instrText>
          </w:r>
          <w:r>
            <w:fldChar w:fldCharType="end"/>
          </w:r>
          <w:r w:rsidRPr="00E47272">
            <w:rPr>
              <w:rFonts w:asciiTheme="majorHAnsi" w:hAnsiTheme="majorHAnsi"/>
              <w:noProof/>
            </w:rPr>
            <w:instrText>"</w:instrText>
          </w:r>
          <w:r w:rsidRPr="00E47272">
            <w:rPr>
              <w:rFonts w:asciiTheme="majorHAnsi" w:hAnsiTheme="majorHAnsi"/>
            </w:rPr>
            <w:instrText xml:space="preserve"> = "Error*" "" "</w:instrText>
          </w:r>
          <w:r>
            <w:fldChar w:fldCharType="begin"/>
          </w:r>
          <w:r>
            <w:instrText xml:space="preserve"> STYLEREF  "</w:instrText>
          </w:r>
          <w:r w:rsidR="004151AD" w:rsidRPr="004151AD">
            <w:instrText>±CoverJobTitle</w:instrText>
          </w:r>
          <w:r>
            <w:instrText xml:space="preserve">" </w:instrText>
          </w:r>
          <w:r>
            <w:fldChar w:fldCharType="separate"/>
          </w:r>
          <w:r w:rsidR="00487F2D">
            <w:rPr>
              <w:noProof/>
            </w:rPr>
            <w:instrText>Mobile Product Owner</w:instrText>
          </w:r>
          <w:r>
            <w:fldChar w:fldCharType="end"/>
          </w:r>
          <w:r w:rsidRPr="00E47272">
            <w:rPr>
              <w:rFonts w:asciiTheme="majorHAnsi" w:hAnsiTheme="majorHAnsi"/>
            </w:rPr>
            <w:instrText xml:space="preserve">" </w:instrText>
          </w:r>
          <w:r w:rsidRPr="00E47272">
            <w:rPr>
              <w:rFonts w:asciiTheme="majorHAnsi" w:hAnsiTheme="majorHAnsi"/>
            </w:rPr>
            <w:fldChar w:fldCharType="separate"/>
          </w:r>
          <w:r w:rsidR="00487F2D">
            <w:rPr>
              <w:noProof/>
            </w:rPr>
            <w:t>Mobile Product Owner</w:t>
          </w:r>
          <w:r w:rsidRPr="00E47272">
            <w:rPr>
              <w:rFonts w:asciiTheme="majorHAnsi" w:hAnsiTheme="majorHAnsi"/>
            </w:rPr>
            <w:fldChar w:fldCharType="end"/>
          </w:r>
        </w:p>
      </w:tc>
    </w:tr>
  </w:tbl>
  <w:p w14:paraId="16EEAC11" w14:textId="77777777" w:rsidR="00BB05CB" w:rsidRPr="005C7B64" w:rsidRDefault="00BB05CB" w:rsidP="005C7B64">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AC693F" w14:textId="77777777" w:rsidR="00176A70" w:rsidRDefault="00176A7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D7AAD9A"/>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77E89A48"/>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0B24CA38"/>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F23458FA"/>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5F5260C4"/>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A8E86E14"/>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9AFC244A"/>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93D84962"/>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92A0752E"/>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345652C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0A126C1"/>
    <w:multiLevelType w:val="multilevel"/>
    <w:tmpl w:val="2662D282"/>
    <w:lvl w:ilvl="0">
      <w:start w:val="1"/>
      <w:numFmt w:val="decimal"/>
      <w:lvlRestart w:val="0"/>
      <w:lvlText w:val="%1"/>
      <w:lvlJc w:val="right"/>
      <w:pPr>
        <w:tabs>
          <w:tab w:val="num" w:pos="0"/>
        </w:tabs>
        <w:ind w:left="0" w:hanging="142"/>
      </w:pPr>
      <w:rPr>
        <w:rFonts w:hint="default"/>
      </w:rPr>
    </w:lvl>
    <w:lvl w:ilvl="1">
      <w:start w:val="1"/>
      <w:numFmt w:val="decimal"/>
      <w:lvlText w:val="%1.%2"/>
      <w:lvlJc w:val="right"/>
      <w:pPr>
        <w:tabs>
          <w:tab w:val="num" w:pos="0"/>
        </w:tabs>
        <w:ind w:left="0" w:hanging="142"/>
      </w:pPr>
      <w:rPr>
        <w:rFonts w:hint="default"/>
      </w:rPr>
    </w:lvl>
    <w:lvl w:ilvl="2">
      <w:start w:val="1"/>
      <w:numFmt w:val="decimal"/>
      <w:lvlText w:val="%1.%2.%3"/>
      <w:lvlJc w:val="right"/>
      <w:pPr>
        <w:tabs>
          <w:tab w:val="num" w:pos="0"/>
        </w:tabs>
        <w:ind w:left="0" w:hanging="142"/>
      </w:pPr>
      <w:rPr>
        <w:rFonts w:hint="default"/>
      </w:rPr>
    </w:lvl>
    <w:lvl w:ilvl="3">
      <w:start w:val="1"/>
      <w:numFmt w:val="decimal"/>
      <w:lvlText w:val="%1.%2.%3.%4"/>
      <w:lvlJc w:val="right"/>
      <w:pPr>
        <w:tabs>
          <w:tab w:val="num" w:pos="0"/>
        </w:tabs>
        <w:ind w:left="0" w:hanging="142"/>
      </w:pPr>
      <w:rPr>
        <w:rFonts w:hint="default"/>
      </w:rPr>
    </w:lvl>
    <w:lvl w:ilvl="4">
      <w:start w:val="1"/>
      <w:numFmt w:val="none"/>
      <w:lvlText w:val=""/>
      <w:lvlJc w:val="left"/>
      <w:pPr>
        <w:ind w:left="0" w:firstLine="0"/>
      </w:pPr>
      <w:rPr>
        <w:rFonts w:asciiTheme="majorHAnsi" w:hAnsiTheme="majorHAnsi" w:hint="default"/>
      </w:rPr>
    </w:lvl>
    <w:lvl w:ilvl="5">
      <w:start w:val="1"/>
      <w:numFmt w:val="none"/>
      <w:lvlText w:val=""/>
      <w:lvlJc w:val="left"/>
      <w:pPr>
        <w:ind w:left="0" w:firstLine="0"/>
      </w:pPr>
      <w:rPr>
        <w:rFonts w:asciiTheme="majorHAnsi" w:hAnsiTheme="majorHAnsi" w:hint="default"/>
      </w:rPr>
    </w:lvl>
    <w:lvl w:ilvl="6">
      <w:start w:val="1"/>
      <w:numFmt w:val="none"/>
      <w:lvlText w:val=""/>
      <w:lvlJc w:val="left"/>
      <w:pPr>
        <w:ind w:left="0" w:firstLine="0"/>
      </w:pPr>
      <w:rPr>
        <w:rFonts w:asciiTheme="majorHAnsi" w:hAnsiTheme="majorHAnsi" w:hint="default"/>
      </w:rPr>
    </w:lvl>
    <w:lvl w:ilvl="7">
      <w:start w:val="1"/>
      <w:numFmt w:val="none"/>
      <w:lvlText w:val=""/>
      <w:lvlJc w:val="left"/>
      <w:pPr>
        <w:ind w:left="0" w:firstLine="0"/>
      </w:pPr>
      <w:rPr>
        <w:rFonts w:asciiTheme="majorHAnsi" w:hAnsiTheme="majorHAnsi" w:hint="default"/>
      </w:rPr>
    </w:lvl>
    <w:lvl w:ilvl="8">
      <w:start w:val="1"/>
      <w:numFmt w:val="none"/>
      <w:lvlText w:val=""/>
      <w:lvlJc w:val="left"/>
      <w:pPr>
        <w:ind w:left="0" w:firstLine="0"/>
      </w:pPr>
      <w:rPr>
        <w:rFonts w:asciiTheme="majorHAnsi" w:hAnsiTheme="majorHAnsi" w:hint="default"/>
      </w:rPr>
    </w:lvl>
  </w:abstractNum>
  <w:abstractNum w:abstractNumId="11" w15:restartNumberingAfterBreak="0">
    <w:nsid w:val="17764A5B"/>
    <w:multiLevelType w:val="multilevel"/>
    <w:tmpl w:val="05F86D62"/>
    <w:name w:val="AppHeadList4"/>
    <w:lvl w:ilvl="0">
      <w:start w:val="1"/>
      <w:numFmt w:val="upperLetter"/>
      <w:suff w:val="space"/>
      <w:lvlText w:val="%1."/>
      <w:lvlJc w:val="left"/>
      <w:pPr>
        <w:ind w:left="0" w:firstLine="0"/>
      </w:pPr>
      <w:rPr>
        <w:rFonts w:hint="default"/>
      </w:rPr>
    </w:lvl>
    <w:lvl w:ilvl="1">
      <w:start w:val="1"/>
      <w:numFmt w:val="decimal"/>
      <w:suff w:val="space"/>
      <w:lvlText w:val="%1.%2."/>
      <w:lvlJc w:val="left"/>
      <w:pPr>
        <w:ind w:left="0" w:firstLine="0"/>
      </w:pPr>
      <w:rPr>
        <w:rFonts w:hint="default"/>
      </w:rPr>
    </w:lvl>
    <w:lvl w:ilvl="2">
      <w:start w:val="1"/>
      <w:numFmt w:val="decimal"/>
      <w:suff w:val="space"/>
      <w:lvlText w:val="%1.%2.%3."/>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7"/>
      <w:lvlJc w:val="left"/>
      <w:pPr>
        <w:ind w:left="0" w:firstLine="0"/>
      </w:pPr>
      <w:rPr>
        <w:rFonts w:hint="default"/>
      </w:rPr>
    </w:lvl>
    <w:lvl w:ilvl="7">
      <w:start w:val="1"/>
      <w:numFmt w:val="none"/>
      <w:lvlText w:val="%8"/>
      <w:lvlJc w:val="left"/>
      <w:pPr>
        <w:ind w:left="0" w:firstLine="0"/>
      </w:pPr>
      <w:rPr>
        <w:rFonts w:hint="default"/>
      </w:rPr>
    </w:lvl>
    <w:lvl w:ilvl="8">
      <w:start w:val="1"/>
      <w:numFmt w:val="none"/>
      <w:lvlText w:val=""/>
      <w:lvlJc w:val="left"/>
      <w:pPr>
        <w:ind w:left="0" w:firstLine="0"/>
      </w:pPr>
      <w:rPr>
        <w:rFonts w:hint="default"/>
      </w:rPr>
    </w:lvl>
  </w:abstractNum>
  <w:abstractNum w:abstractNumId="12" w15:restartNumberingAfterBreak="0">
    <w:nsid w:val="1D712C58"/>
    <w:multiLevelType w:val="multilevel"/>
    <w:tmpl w:val="EF7C1A16"/>
    <w:numStyleLink w:val="SecListStyle"/>
  </w:abstractNum>
  <w:abstractNum w:abstractNumId="13" w15:restartNumberingAfterBreak="0">
    <w:nsid w:val="1F105759"/>
    <w:multiLevelType w:val="multilevel"/>
    <w:tmpl w:val="2662D282"/>
    <w:lvl w:ilvl="0">
      <w:start w:val="1"/>
      <w:numFmt w:val="decimal"/>
      <w:lvlRestart w:val="0"/>
      <w:pStyle w:val="Heading1"/>
      <w:lvlText w:val="%1"/>
      <w:lvlJc w:val="right"/>
      <w:pPr>
        <w:tabs>
          <w:tab w:val="num" w:pos="0"/>
        </w:tabs>
        <w:ind w:left="0" w:hanging="142"/>
      </w:pPr>
      <w:rPr>
        <w:rFonts w:hint="default"/>
      </w:rPr>
    </w:lvl>
    <w:lvl w:ilvl="1">
      <w:start w:val="1"/>
      <w:numFmt w:val="decimal"/>
      <w:pStyle w:val="Heading2"/>
      <w:lvlText w:val="%1.%2"/>
      <w:lvlJc w:val="right"/>
      <w:pPr>
        <w:tabs>
          <w:tab w:val="num" w:pos="0"/>
        </w:tabs>
        <w:ind w:left="0" w:hanging="142"/>
      </w:pPr>
      <w:rPr>
        <w:rFonts w:hint="default"/>
      </w:rPr>
    </w:lvl>
    <w:lvl w:ilvl="2">
      <w:start w:val="1"/>
      <w:numFmt w:val="decimal"/>
      <w:pStyle w:val="Heading3"/>
      <w:lvlText w:val="%1.%2.%3"/>
      <w:lvlJc w:val="right"/>
      <w:pPr>
        <w:tabs>
          <w:tab w:val="num" w:pos="0"/>
        </w:tabs>
        <w:ind w:left="0" w:hanging="142"/>
      </w:pPr>
      <w:rPr>
        <w:rFonts w:hint="default"/>
      </w:rPr>
    </w:lvl>
    <w:lvl w:ilvl="3">
      <w:start w:val="1"/>
      <w:numFmt w:val="decimal"/>
      <w:pStyle w:val="Heading4"/>
      <w:lvlText w:val="%1.%2.%3.%4"/>
      <w:lvlJc w:val="right"/>
      <w:pPr>
        <w:tabs>
          <w:tab w:val="num" w:pos="0"/>
        </w:tabs>
        <w:ind w:left="0" w:hanging="142"/>
      </w:pPr>
      <w:rPr>
        <w:rFonts w:hint="default"/>
      </w:rPr>
    </w:lvl>
    <w:lvl w:ilvl="4">
      <w:start w:val="1"/>
      <w:numFmt w:val="none"/>
      <w:lvlText w:val=""/>
      <w:lvlJc w:val="left"/>
      <w:pPr>
        <w:ind w:left="0" w:firstLine="0"/>
      </w:pPr>
      <w:rPr>
        <w:rFonts w:asciiTheme="majorHAnsi" w:hAnsiTheme="majorHAnsi" w:hint="default"/>
      </w:rPr>
    </w:lvl>
    <w:lvl w:ilvl="5">
      <w:start w:val="1"/>
      <w:numFmt w:val="none"/>
      <w:lvlText w:val=""/>
      <w:lvlJc w:val="left"/>
      <w:pPr>
        <w:ind w:left="0" w:firstLine="0"/>
      </w:pPr>
      <w:rPr>
        <w:rFonts w:asciiTheme="majorHAnsi" w:hAnsiTheme="majorHAnsi" w:hint="default"/>
      </w:rPr>
    </w:lvl>
    <w:lvl w:ilvl="6">
      <w:start w:val="1"/>
      <w:numFmt w:val="none"/>
      <w:lvlText w:val=""/>
      <w:lvlJc w:val="left"/>
      <w:pPr>
        <w:ind w:left="0" w:firstLine="0"/>
      </w:pPr>
      <w:rPr>
        <w:rFonts w:asciiTheme="majorHAnsi" w:hAnsiTheme="majorHAnsi" w:hint="default"/>
      </w:rPr>
    </w:lvl>
    <w:lvl w:ilvl="7">
      <w:start w:val="1"/>
      <w:numFmt w:val="none"/>
      <w:lvlText w:val=""/>
      <w:lvlJc w:val="left"/>
      <w:pPr>
        <w:ind w:left="0" w:firstLine="0"/>
      </w:pPr>
      <w:rPr>
        <w:rFonts w:asciiTheme="majorHAnsi" w:hAnsiTheme="majorHAnsi" w:hint="default"/>
      </w:rPr>
    </w:lvl>
    <w:lvl w:ilvl="8">
      <w:start w:val="1"/>
      <w:numFmt w:val="none"/>
      <w:lvlText w:val=""/>
      <w:lvlJc w:val="left"/>
      <w:pPr>
        <w:ind w:left="0" w:firstLine="0"/>
      </w:pPr>
      <w:rPr>
        <w:rFonts w:asciiTheme="majorHAnsi" w:hAnsiTheme="majorHAnsi" w:hint="default"/>
      </w:rPr>
    </w:lvl>
  </w:abstractNum>
  <w:abstractNum w:abstractNumId="14" w15:restartNumberingAfterBreak="0">
    <w:nsid w:val="2DAA1077"/>
    <w:multiLevelType w:val="multilevel"/>
    <w:tmpl w:val="B128FF14"/>
    <w:name w:val="SecHeadList4"/>
    <w:lvl w:ilvl="0">
      <w:start w:val="1"/>
      <w:numFmt w:val="decimal"/>
      <w:lvlRestart w:val="0"/>
      <w:isLgl/>
      <w:suff w:val="space"/>
      <w:lvlText w:val="%1."/>
      <w:lvlJc w:val="left"/>
      <w:pPr>
        <w:ind w:left="0" w:firstLine="0"/>
      </w:pPr>
      <w:rPr>
        <w:rFonts w:hint="default"/>
      </w:rPr>
    </w:lvl>
    <w:lvl w:ilvl="1">
      <w:start w:val="1"/>
      <w:numFmt w:val="decimal"/>
      <w:isLgl/>
      <w:suff w:val="space"/>
      <w:lvlText w:val="%1.%2."/>
      <w:lvlJc w:val="left"/>
      <w:pPr>
        <w:ind w:left="0" w:firstLine="0"/>
      </w:pPr>
      <w:rPr>
        <w:rFonts w:hint="default"/>
      </w:rPr>
    </w:lvl>
    <w:lvl w:ilvl="2">
      <w:start w:val="1"/>
      <w:numFmt w:val="decimal"/>
      <w:isLgl/>
      <w:suff w:val="space"/>
      <w:lvlText w:val="%1.%2.%3."/>
      <w:lvlJc w:val="left"/>
      <w:pPr>
        <w:ind w:left="0" w:firstLine="0"/>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asciiTheme="majorHAnsi" w:hAnsiTheme="majorHAnsi" w:hint="default"/>
      </w:rPr>
    </w:lvl>
    <w:lvl w:ilvl="5">
      <w:start w:val="1"/>
      <w:numFmt w:val="none"/>
      <w:suff w:val="nothing"/>
      <w:lvlText w:val=""/>
      <w:lvlJc w:val="left"/>
      <w:pPr>
        <w:ind w:left="0" w:firstLine="0"/>
      </w:pPr>
      <w:rPr>
        <w:rFonts w:asciiTheme="majorHAnsi" w:hAnsiTheme="majorHAnsi" w:hint="default"/>
      </w:rPr>
    </w:lvl>
    <w:lvl w:ilvl="6">
      <w:start w:val="1"/>
      <w:numFmt w:val="none"/>
      <w:suff w:val="nothing"/>
      <w:lvlText w:val=""/>
      <w:lvlJc w:val="left"/>
      <w:pPr>
        <w:ind w:left="0" w:firstLine="0"/>
      </w:pPr>
      <w:rPr>
        <w:rFonts w:asciiTheme="majorHAnsi" w:hAnsiTheme="majorHAnsi" w:hint="default"/>
      </w:rPr>
    </w:lvl>
    <w:lvl w:ilvl="7">
      <w:start w:val="1"/>
      <w:numFmt w:val="none"/>
      <w:suff w:val="nothing"/>
      <w:lvlText w:val=""/>
      <w:lvlJc w:val="left"/>
      <w:pPr>
        <w:ind w:left="0" w:firstLine="0"/>
      </w:pPr>
      <w:rPr>
        <w:rFonts w:asciiTheme="majorHAnsi" w:hAnsiTheme="majorHAnsi" w:hint="default"/>
      </w:rPr>
    </w:lvl>
    <w:lvl w:ilvl="8">
      <w:start w:val="1"/>
      <w:numFmt w:val="none"/>
      <w:suff w:val="nothing"/>
      <w:lvlText w:val=""/>
      <w:lvlJc w:val="left"/>
      <w:pPr>
        <w:ind w:left="0" w:firstLine="0"/>
      </w:pPr>
      <w:rPr>
        <w:rFonts w:asciiTheme="majorHAnsi" w:hAnsiTheme="majorHAnsi" w:hint="default"/>
      </w:rPr>
    </w:lvl>
  </w:abstractNum>
  <w:abstractNum w:abstractNumId="15" w15:restartNumberingAfterBreak="0">
    <w:nsid w:val="383B7E6D"/>
    <w:multiLevelType w:val="multilevel"/>
    <w:tmpl w:val="05F86D62"/>
    <w:styleLink w:val="AppListStyle"/>
    <w:lvl w:ilvl="0">
      <w:start w:val="1"/>
      <w:numFmt w:val="upperLetter"/>
      <w:suff w:val="space"/>
      <w:lvlText w:val="%1."/>
      <w:lvlJc w:val="left"/>
      <w:pPr>
        <w:ind w:left="0" w:firstLine="0"/>
      </w:pPr>
      <w:rPr>
        <w:rFonts w:hint="default"/>
      </w:rPr>
    </w:lvl>
    <w:lvl w:ilvl="1">
      <w:start w:val="1"/>
      <w:numFmt w:val="decimal"/>
      <w:suff w:val="space"/>
      <w:lvlText w:val="%1.%2."/>
      <w:lvlJc w:val="left"/>
      <w:pPr>
        <w:ind w:left="0" w:firstLine="0"/>
      </w:pPr>
      <w:rPr>
        <w:rFonts w:hint="default"/>
      </w:rPr>
    </w:lvl>
    <w:lvl w:ilvl="2">
      <w:start w:val="1"/>
      <w:numFmt w:val="decimal"/>
      <w:suff w:val="space"/>
      <w:lvlText w:val="%1.%2.%3."/>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7"/>
      <w:lvlJc w:val="left"/>
      <w:pPr>
        <w:ind w:left="0" w:firstLine="0"/>
      </w:pPr>
      <w:rPr>
        <w:rFonts w:hint="default"/>
      </w:rPr>
    </w:lvl>
    <w:lvl w:ilvl="7">
      <w:start w:val="1"/>
      <w:numFmt w:val="none"/>
      <w:lvlText w:val="%8"/>
      <w:lvlJc w:val="left"/>
      <w:pPr>
        <w:ind w:left="0" w:firstLine="0"/>
      </w:pPr>
      <w:rPr>
        <w:rFonts w:hint="default"/>
      </w:rPr>
    </w:lvl>
    <w:lvl w:ilvl="8">
      <w:start w:val="1"/>
      <w:numFmt w:val="none"/>
      <w:lvlText w:val=""/>
      <w:lvlJc w:val="left"/>
      <w:pPr>
        <w:ind w:left="0" w:firstLine="0"/>
      </w:pPr>
      <w:rPr>
        <w:rFonts w:hint="default"/>
      </w:rPr>
    </w:lvl>
  </w:abstractNum>
  <w:abstractNum w:abstractNumId="16" w15:restartNumberingAfterBreak="0">
    <w:nsid w:val="42894F5E"/>
    <w:multiLevelType w:val="multilevel"/>
    <w:tmpl w:val="2662D282"/>
    <w:lvl w:ilvl="0">
      <w:start w:val="1"/>
      <w:numFmt w:val="decimal"/>
      <w:lvlRestart w:val="0"/>
      <w:lvlText w:val="%1"/>
      <w:lvlJc w:val="right"/>
      <w:pPr>
        <w:tabs>
          <w:tab w:val="num" w:pos="0"/>
        </w:tabs>
        <w:ind w:left="0" w:hanging="142"/>
      </w:pPr>
      <w:rPr>
        <w:rFonts w:hint="default"/>
      </w:rPr>
    </w:lvl>
    <w:lvl w:ilvl="1">
      <w:start w:val="1"/>
      <w:numFmt w:val="decimal"/>
      <w:lvlText w:val="%1.%2"/>
      <w:lvlJc w:val="right"/>
      <w:pPr>
        <w:tabs>
          <w:tab w:val="num" w:pos="0"/>
        </w:tabs>
        <w:ind w:left="0" w:hanging="142"/>
      </w:pPr>
      <w:rPr>
        <w:rFonts w:hint="default"/>
      </w:rPr>
    </w:lvl>
    <w:lvl w:ilvl="2">
      <w:start w:val="1"/>
      <w:numFmt w:val="decimal"/>
      <w:lvlText w:val="%1.%2.%3"/>
      <w:lvlJc w:val="right"/>
      <w:pPr>
        <w:tabs>
          <w:tab w:val="num" w:pos="0"/>
        </w:tabs>
        <w:ind w:left="0" w:hanging="142"/>
      </w:pPr>
      <w:rPr>
        <w:rFonts w:hint="default"/>
      </w:rPr>
    </w:lvl>
    <w:lvl w:ilvl="3">
      <w:start w:val="1"/>
      <w:numFmt w:val="decimal"/>
      <w:lvlText w:val="%1.%2.%3.%4"/>
      <w:lvlJc w:val="right"/>
      <w:pPr>
        <w:tabs>
          <w:tab w:val="num" w:pos="0"/>
        </w:tabs>
        <w:ind w:left="0" w:hanging="142"/>
      </w:pPr>
      <w:rPr>
        <w:rFonts w:hint="default"/>
      </w:rPr>
    </w:lvl>
    <w:lvl w:ilvl="4">
      <w:start w:val="1"/>
      <w:numFmt w:val="none"/>
      <w:lvlText w:val=""/>
      <w:lvlJc w:val="left"/>
      <w:pPr>
        <w:ind w:left="0" w:firstLine="0"/>
      </w:pPr>
      <w:rPr>
        <w:rFonts w:asciiTheme="majorHAnsi" w:hAnsiTheme="majorHAnsi" w:hint="default"/>
      </w:rPr>
    </w:lvl>
    <w:lvl w:ilvl="5">
      <w:start w:val="1"/>
      <w:numFmt w:val="none"/>
      <w:lvlText w:val=""/>
      <w:lvlJc w:val="left"/>
      <w:pPr>
        <w:ind w:left="0" w:firstLine="0"/>
      </w:pPr>
      <w:rPr>
        <w:rFonts w:asciiTheme="majorHAnsi" w:hAnsiTheme="majorHAnsi" w:hint="default"/>
      </w:rPr>
    </w:lvl>
    <w:lvl w:ilvl="6">
      <w:start w:val="1"/>
      <w:numFmt w:val="none"/>
      <w:lvlText w:val=""/>
      <w:lvlJc w:val="left"/>
      <w:pPr>
        <w:ind w:left="0" w:firstLine="0"/>
      </w:pPr>
      <w:rPr>
        <w:rFonts w:asciiTheme="majorHAnsi" w:hAnsiTheme="majorHAnsi" w:hint="default"/>
      </w:rPr>
    </w:lvl>
    <w:lvl w:ilvl="7">
      <w:start w:val="1"/>
      <w:numFmt w:val="none"/>
      <w:lvlText w:val=""/>
      <w:lvlJc w:val="left"/>
      <w:pPr>
        <w:ind w:left="0" w:firstLine="0"/>
      </w:pPr>
      <w:rPr>
        <w:rFonts w:asciiTheme="majorHAnsi" w:hAnsiTheme="majorHAnsi" w:hint="default"/>
      </w:rPr>
    </w:lvl>
    <w:lvl w:ilvl="8">
      <w:start w:val="1"/>
      <w:numFmt w:val="none"/>
      <w:lvlText w:val=""/>
      <w:lvlJc w:val="left"/>
      <w:pPr>
        <w:ind w:left="0" w:firstLine="0"/>
      </w:pPr>
      <w:rPr>
        <w:rFonts w:asciiTheme="majorHAnsi" w:hAnsiTheme="majorHAnsi" w:hint="default"/>
      </w:rPr>
    </w:lvl>
  </w:abstractNum>
  <w:abstractNum w:abstractNumId="17" w15:restartNumberingAfterBreak="0">
    <w:nsid w:val="47FB34D5"/>
    <w:multiLevelType w:val="multilevel"/>
    <w:tmpl w:val="EF7C1A16"/>
    <w:styleLink w:val="SecListStyle"/>
    <w:lvl w:ilvl="0">
      <w:start w:val="1"/>
      <w:numFmt w:val="decimal"/>
      <w:lvlRestart w:val="0"/>
      <w:isLgl/>
      <w:lvlText w:val="%1"/>
      <w:lvlJc w:val="right"/>
      <w:pPr>
        <w:tabs>
          <w:tab w:val="num" w:pos="0"/>
        </w:tabs>
        <w:ind w:left="0" w:hanging="283"/>
      </w:pPr>
      <w:rPr>
        <w:rFonts w:hint="default"/>
      </w:rPr>
    </w:lvl>
    <w:lvl w:ilvl="1">
      <w:start w:val="1"/>
      <w:numFmt w:val="decimal"/>
      <w:isLgl/>
      <w:lvlText w:val="%1.%2"/>
      <w:lvlJc w:val="right"/>
      <w:pPr>
        <w:tabs>
          <w:tab w:val="num" w:pos="0"/>
        </w:tabs>
        <w:ind w:left="0" w:hanging="283"/>
      </w:pPr>
      <w:rPr>
        <w:rFonts w:hint="default"/>
      </w:rPr>
    </w:lvl>
    <w:lvl w:ilvl="2">
      <w:start w:val="1"/>
      <w:numFmt w:val="decimal"/>
      <w:isLgl/>
      <w:lvlText w:val="%1.%2.%3"/>
      <w:lvlJc w:val="right"/>
      <w:pPr>
        <w:tabs>
          <w:tab w:val="num" w:pos="0"/>
        </w:tabs>
        <w:ind w:left="0" w:hanging="283"/>
      </w:pPr>
      <w:rPr>
        <w:rFonts w:hint="default"/>
      </w:rPr>
    </w:lvl>
    <w:lvl w:ilvl="3">
      <w:start w:val="1"/>
      <w:numFmt w:val="decimal"/>
      <w:isLgl/>
      <w:lvlText w:val="%1.%2.%3.%4"/>
      <w:lvlJc w:val="right"/>
      <w:pPr>
        <w:tabs>
          <w:tab w:val="num" w:pos="0"/>
        </w:tabs>
        <w:ind w:left="0" w:hanging="283"/>
      </w:pPr>
      <w:rPr>
        <w:rFonts w:hint="default"/>
      </w:rPr>
    </w:lvl>
    <w:lvl w:ilvl="4">
      <w:start w:val="1"/>
      <w:numFmt w:val="none"/>
      <w:lvlText w:val=""/>
      <w:lvlJc w:val="left"/>
      <w:pPr>
        <w:ind w:left="0" w:firstLine="0"/>
      </w:pPr>
      <w:rPr>
        <w:rFonts w:asciiTheme="majorHAnsi" w:hAnsiTheme="majorHAnsi" w:hint="default"/>
      </w:rPr>
    </w:lvl>
    <w:lvl w:ilvl="5">
      <w:start w:val="1"/>
      <w:numFmt w:val="none"/>
      <w:lvlText w:val=""/>
      <w:lvlJc w:val="left"/>
      <w:pPr>
        <w:ind w:left="0" w:firstLine="0"/>
      </w:pPr>
      <w:rPr>
        <w:rFonts w:asciiTheme="majorHAnsi" w:hAnsiTheme="majorHAnsi" w:hint="default"/>
      </w:rPr>
    </w:lvl>
    <w:lvl w:ilvl="6">
      <w:start w:val="1"/>
      <w:numFmt w:val="none"/>
      <w:lvlText w:val=""/>
      <w:lvlJc w:val="left"/>
      <w:pPr>
        <w:ind w:left="0" w:firstLine="0"/>
      </w:pPr>
      <w:rPr>
        <w:rFonts w:asciiTheme="majorHAnsi" w:hAnsiTheme="majorHAnsi" w:hint="default"/>
      </w:rPr>
    </w:lvl>
    <w:lvl w:ilvl="7">
      <w:start w:val="1"/>
      <w:numFmt w:val="none"/>
      <w:lvlText w:val=""/>
      <w:lvlJc w:val="left"/>
      <w:pPr>
        <w:ind w:left="0" w:firstLine="0"/>
      </w:pPr>
      <w:rPr>
        <w:rFonts w:asciiTheme="majorHAnsi" w:hAnsiTheme="majorHAnsi" w:hint="default"/>
      </w:rPr>
    </w:lvl>
    <w:lvl w:ilvl="8">
      <w:start w:val="1"/>
      <w:numFmt w:val="none"/>
      <w:lvlText w:val=""/>
      <w:lvlJc w:val="left"/>
      <w:pPr>
        <w:ind w:left="0" w:firstLine="0"/>
      </w:pPr>
      <w:rPr>
        <w:rFonts w:asciiTheme="majorHAnsi" w:hAnsiTheme="majorHAnsi" w:hint="default"/>
      </w:rPr>
    </w:lvl>
  </w:abstractNum>
  <w:abstractNum w:abstractNumId="18" w15:restartNumberingAfterBreak="0">
    <w:nsid w:val="4A0744BE"/>
    <w:multiLevelType w:val="multilevel"/>
    <w:tmpl w:val="CEB6988C"/>
    <w:lvl w:ilvl="0">
      <w:start w:val="1"/>
      <w:numFmt w:val="bullet"/>
      <w:pStyle w:val="SymbolBullet1"/>
      <w:lvlText w:val="›"/>
      <w:lvlJc w:val="left"/>
      <w:pPr>
        <w:tabs>
          <w:tab w:val="num" w:pos="340"/>
        </w:tabs>
        <w:ind w:left="340" w:hanging="340"/>
      </w:pPr>
      <w:rPr>
        <w:rFonts w:ascii="Calibri" w:hAnsi="Calibri" w:hint="default"/>
        <w:color w:val="FF8200" w:themeColor="text2"/>
      </w:rPr>
    </w:lvl>
    <w:lvl w:ilvl="1">
      <w:start w:val="1"/>
      <w:numFmt w:val="bullet"/>
      <w:pStyle w:val="SymbolBullet2"/>
      <w:lvlText w:val="–"/>
      <w:lvlJc w:val="left"/>
      <w:pPr>
        <w:tabs>
          <w:tab w:val="num" w:pos="680"/>
        </w:tabs>
        <w:ind w:left="680" w:hanging="340"/>
      </w:pPr>
      <w:rPr>
        <w:rFonts w:ascii="(none)" w:hAnsi="(none)" w:hint="default"/>
        <w:color w:val="FF8200" w:themeColor="text2"/>
      </w:rPr>
    </w:lvl>
    <w:lvl w:ilvl="2">
      <w:start w:val="1"/>
      <w:numFmt w:val="bullet"/>
      <w:pStyle w:val="SymbolBullet3"/>
      <w:lvlText w:val="–"/>
      <w:lvlJc w:val="left"/>
      <w:pPr>
        <w:tabs>
          <w:tab w:val="num" w:pos="1021"/>
        </w:tabs>
        <w:ind w:left="1021" w:hanging="341"/>
      </w:pPr>
      <w:rPr>
        <w:rFonts w:ascii="(none)" w:hAnsi="(none)" w:hint="default"/>
        <w:color w:val="FF8200" w:themeColor="text2"/>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9" w15:restartNumberingAfterBreak="0">
    <w:nsid w:val="574853BA"/>
    <w:multiLevelType w:val="hybridMultilevel"/>
    <w:tmpl w:val="FFFFFFFF"/>
    <w:lvl w:ilvl="0" w:tplc="974A86DC">
      <w:start w:val="1"/>
      <w:numFmt w:val="bullet"/>
      <w:lvlText w:val=""/>
      <w:lvlJc w:val="left"/>
      <w:pPr>
        <w:ind w:left="720" w:hanging="360"/>
      </w:pPr>
      <w:rPr>
        <w:rFonts w:ascii="Symbol" w:hAnsi="Symbol" w:hint="default"/>
      </w:rPr>
    </w:lvl>
    <w:lvl w:ilvl="1" w:tplc="17AA4702">
      <w:start w:val="1"/>
      <w:numFmt w:val="bullet"/>
      <w:lvlText w:val="o"/>
      <w:lvlJc w:val="left"/>
      <w:pPr>
        <w:ind w:left="1440" w:hanging="360"/>
      </w:pPr>
      <w:rPr>
        <w:rFonts w:ascii="Courier New" w:hAnsi="Courier New" w:hint="default"/>
      </w:rPr>
    </w:lvl>
    <w:lvl w:ilvl="2" w:tplc="7EA86888">
      <w:start w:val="1"/>
      <w:numFmt w:val="bullet"/>
      <w:lvlText w:val=""/>
      <w:lvlJc w:val="left"/>
      <w:pPr>
        <w:ind w:left="2160" w:hanging="360"/>
      </w:pPr>
      <w:rPr>
        <w:rFonts w:ascii="Wingdings" w:hAnsi="Wingdings" w:hint="default"/>
      </w:rPr>
    </w:lvl>
    <w:lvl w:ilvl="3" w:tplc="B332F6F6">
      <w:start w:val="1"/>
      <w:numFmt w:val="bullet"/>
      <w:lvlText w:val=""/>
      <w:lvlJc w:val="left"/>
      <w:pPr>
        <w:ind w:left="2880" w:hanging="360"/>
      </w:pPr>
      <w:rPr>
        <w:rFonts w:ascii="Symbol" w:hAnsi="Symbol" w:hint="default"/>
      </w:rPr>
    </w:lvl>
    <w:lvl w:ilvl="4" w:tplc="E7126468">
      <w:start w:val="1"/>
      <w:numFmt w:val="bullet"/>
      <w:lvlText w:val="o"/>
      <w:lvlJc w:val="left"/>
      <w:pPr>
        <w:ind w:left="3600" w:hanging="360"/>
      </w:pPr>
      <w:rPr>
        <w:rFonts w:ascii="Courier New" w:hAnsi="Courier New" w:hint="default"/>
      </w:rPr>
    </w:lvl>
    <w:lvl w:ilvl="5" w:tplc="5F14DE96">
      <w:start w:val="1"/>
      <w:numFmt w:val="bullet"/>
      <w:lvlText w:val=""/>
      <w:lvlJc w:val="left"/>
      <w:pPr>
        <w:ind w:left="4320" w:hanging="360"/>
      </w:pPr>
      <w:rPr>
        <w:rFonts w:ascii="Wingdings" w:hAnsi="Wingdings" w:hint="default"/>
      </w:rPr>
    </w:lvl>
    <w:lvl w:ilvl="6" w:tplc="D73CB0B2">
      <w:start w:val="1"/>
      <w:numFmt w:val="bullet"/>
      <w:lvlText w:val=""/>
      <w:lvlJc w:val="left"/>
      <w:pPr>
        <w:ind w:left="5040" w:hanging="360"/>
      </w:pPr>
      <w:rPr>
        <w:rFonts w:ascii="Symbol" w:hAnsi="Symbol" w:hint="default"/>
      </w:rPr>
    </w:lvl>
    <w:lvl w:ilvl="7" w:tplc="4006A102">
      <w:start w:val="1"/>
      <w:numFmt w:val="bullet"/>
      <w:lvlText w:val="o"/>
      <w:lvlJc w:val="left"/>
      <w:pPr>
        <w:ind w:left="5760" w:hanging="360"/>
      </w:pPr>
      <w:rPr>
        <w:rFonts w:ascii="Courier New" w:hAnsi="Courier New" w:hint="default"/>
      </w:rPr>
    </w:lvl>
    <w:lvl w:ilvl="8" w:tplc="616E25A4">
      <w:start w:val="1"/>
      <w:numFmt w:val="bullet"/>
      <w:lvlText w:val=""/>
      <w:lvlJc w:val="left"/>
      <w:pPr>
        <w:ind w:left="6480" w:hanging="360"/>
      </w:pPr>
      <w:rPr>
        <w:rFonts w:ascii="Wingdings" w:hAnsi="Wingdings" w:hint="default"/>
      </w:rPr>
    </w:lvl>
  </w:abstractNum>
  <w:abstractNum w:abstractNumId="20" w15:restartNumberingAfterBreak="0">
    <w:nsid w:val="6EE3444F"/>
    <w:multiLevelType w:val="multilevel"/>
    <w:tmpl w:val="FA58AE70"/>
    <w:lvl w:ilvl="0">
      <w:start w:val="1"/>
      <w:numFmt w:val="bullet"/>
      <w:pStyle w:val="TableBullet1"/>
      <w:lvlText w:val="›"/>
      <w:lvlJc w:val="left"/>
      <w:pPr>
        <w:tabs>
          <w:tab w:val="num" w:pos="170"/>
        </w:tabs>
        <w:ind w:left="170" w:hanging="170"/>
      </w:pPr>
      <w:rPr>
        <w:rFonts w:ascii="Calibri" w:hAnsi="Calibri" w:hint="default"/>
        <w:color w:val="FF8200" w:themeColor="text2"/>
      </w:rPr>
    </w:lvl>
    <w:lvl w:ilvl="1">
      <w:start w:val="1"/>
      <w:numFmt w:val="bullet"/>
      <w:pStyle w:val="TableBullet2"/>
      <w:lvlText w:val="–"/>
      <w:lvlJc w:val="left"/>
      <w:pPr>
        <w:tabs>
          <w:tab w:val="num" w:pos="340"/>
        </w:tabs>
        <w:ind w:left="340" w:hanging="170"/>
      </w:pPr>
      <w:rPr>
        <w:rFonts w:ascii="Arial" w:hAnsi="Arial" w:hint="default"/>
        <w:color w:val="FF8200" w:themeColor="text2"/>
      </w:rPr>
    </w:lvl>
    <w:lvl w:ilvl="2">
      <w:start w:val="1"/>
      <w:numFmt w:val="bullet"/>
      <w:pStyle w:val="TableBullet3"/>
      <w:lvlText w:val="–"/>
      <w:lvlJc w:val="left"/>
      <w:pPr>
        <w:tabs>
          <w:tab w:val="num" w:pos="510"/>
        </w:tabs>
        <w:ind w:left="510" w:hanging="170"/>
      </w:pPr>
      <w:rPr>
        <w:rFonts w:ascii="Arial" w:hAnsi="Arial" w:hint="default"/>
        <w:color w:val="FF8200" w:themeColor="text2"/>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bullet"/>
      <w:lvlText w:val="–"/>
      <w:lvlJc w:val="left"/>
      <w:pPr>
        <w:ind w:left="0" w:firstLine="0"/>
      </w:pPr>
      <w:rPr>
        <w:rFonts w:ascii="(none)" w:hAnsi="(none)" w:hint="default"/>
        <w:color w:val="auto"/>
      </w:rPr>
    </w:lvl>
    <w:lvl w:ilvl="8">
      <w:start w:val="1"/>
      <w:numFmt w:val="none"/>
      <w:lvlText w:val=""/>
      <w:lvlJc w:val="left"/>
      <w:pPr>
        <w:ind w:left="0" w:firstLine="0"/>
      </w:pPr>
      <w:rPr>
        <w:rFonts w:hint="default"/>
      </w:rPr>
    </w:lvl>
  </w:abstractNum>
  <w:abstractNum w:abstractNumId="21" w15:restartNumberingAfterBreak="0">
    <w:nsid w:val="71800BB3"/>
    <w:multiLevelType w:val="hybridMultilevel"/>
    <w:tmpl w:val="FFFFFFFF"/>
    <w:lvl w:ilvl="0" w:tplc="2682D744">
      <w:start w:val="1"/>
      <w:numFmt w:val="bullet"/>
      <w:lvlText w:val=""/>
      <w:lvlJc w:val="left"/>
      <w:pPr>
        <w:ind w:left="720" w:hanging="360"/>
      </w:pPr>
      <w:rPr>
        <w:rFonts w:ascii="Symbol" w:hAnsi="Symbol" w:hint="default"/>
      </w:rPr>
    </w:lvl>
    <w:lvl w:ilvl="1" w:tplc="E634F2CC">
      <w:start w:val="1"/>
      <w:numFmt w:val="bullet"/>
      <w:lvlText w:val="o"/>
      <w:lvlJc w:val="left"/>
      <w:pPr>
        <w:ind w:left="1440" w:hanging="360"/>
      </w:pPr>
      <w:rPr>
        <w:rFonts w:ascii="Courier New" w:hAnsi="Courier New" w:hint="default"/>
      </w:rPr>
    </w:lvl>
    <w:lvl w:ilvl="2" w:tplc="FD241122">
      <w:start w:val="1"/>
      <w:numFmt w:val="bullet"/>
      <w:lvlText w:val=""/>
      <w:lvlJc w:val="left"/>
      <w:pPr>
        <w:ind w:left="2160" w:hanging="360"/>
      </w:pPr>
      <w:rPr>
        <w:rFonts w:ascii="Wingdings" w:hAnsi="Wingdings" w:hint="default"/>
      </w:rPr>
    </w:lvl>
    <w:lvl w:ilvl="3" w:tplc="9BC42F64">
      <w:start w:val="1"/>
      <w:numFmt w:val="bullet"/>
      <w:lvlText w:val=""/>
      <w:lvlJc w:val="left"/>
      <w:pPr>
        <w:ind w:left="2880" w:hanging="360"/>
      </w:pPr>
      <w:rPr>
        <w:rFonts w:ascii="Symbol" w:hAnsi="Symbol" w:hint="default"/>
      </w:rPr>
    </w:lvl>
    <w:lvl w:ilvl="4" w:tplc="55527AEC">
      <w:start w:val="1"/>
      <w:numFmt w:val="bullet"/>
      <w:lvlText w:val="o"/>
      <w:lvlJc w:val="left"/>
      <w:pPr>
        <w:ind w:left="3600" w:hanging="360"/>
      </w:pPr>
      <w:rPr>
        <w:rFonts w:ascii="Courier New" w:hAnsi="Courier New" w:hint="default"/>
      </w:rPr>
    </w:lvl>
    <w:lvl w:ilvl="5" w:tplc="3A6E1608">
      <w:start w:val="1"/>
      <w:numFmt w:val="bullet"/>
      <w:lvlText w:val=""/>
      <w:lvlJc w:val="left"/>
      <w:pPr>
        <w:ind w:left="4320" w:hanging="360"/>
      </w:pPr>
      <w:rPr>
        <w:rFonts w:ascii="Wingdings" w:hAnsi="Wingdings" w:hint="default"/>
      </w:rPr>
    </w:lvl>
    <w:lvl w:ilvl="6" w:tplc="75B4117E">
      <w:start w:val="1"/>
      <w:numFmt w:val="bullet"/>
      <w:lvlText w:val=""/>
      <w:lvlJc w:val="left"/>
      <w:pPr>
        <w:ind w:left="5040" w:hanging="360"/>
      </w:pPr>
      <w:rPr>
        <w:rFonts w:ascii="Symbol" w:hAnsi="Symbol" w:hint="default"/>
      </w:rPr>
    </w:lvl>
    <w:lvl w:ilvl="7" w:tplc="4B4AA992">
      <w:start w:val="1"/>
      <w:numFmt w:val="bullet"/>
      <w:lvlText w:val="o"/>
      <w:lvlJc w:val="left"/>
      <w:pPr>
        <w:ind w:left="5760" w:hanging="360"/>
      </w:pPr>
      <w:rPr>
        <w:rFonts w:ascii="Courier New" w:hAnsi="Courier New" w:hint="default"/>
      </w:rPr>
    </w:lvl>
    <w:lvl w:ilvl="8" w:tplc="C1929A4C">
      <w:start w:val="1"/>
      <w:numFmt w:val="bullet"/>
      <w:lvlText w:val=""/>
      <w:lvlJc w:val="left"/>
      <w:pPr>
        <w:ind w:left="6480" w:hanging="360"/>
      </w:pPr>
      <w:rPr>
        <w:rFonts w:ascii="Wingdings" w:hAnsi="Wingdings" w:hint="default"/>
      </w:rPr>
    </w:lvl>
  </w:abstractNum>
  <w:abstractNum w:abstractNumId="22" w15:restartNumberingAfterBreak="0">
    <w:nsid w:val="796A3518"/>
    <w:multiLevelType w:val="multilevel"/>
    <w:tmpl w:val="530C6A6C"/>
    <w:lvl w:ilvl="0">
      <w:start w:val="1"/>
      <w:numFmt w:val="decimal"/>
      <w:pStyle w:val="AlphaNumBullet1"/>
      <w:lvlText w:val="%1."/>
      <w:lvlJc w:val="left"/>
      <w:pPr>
        <w:tabs>
          <w:tab w:val="num" w:pos="340"/>
        </w:tabs>
        <w:ind w:left="340" w:hanging="340"/>
      </w:pPr>
      <w:rPr>
        <w:rFonts w:hint="default"/>
        <w:color w:val="FF8200" w:themeColor="text2"/>
      </w:rPr>
    </w:lvl>
    <w:lvl w:ilvl="1">
      <w:start w:val="1"/>
      <w:numFmt w:val="lowerLetter"/>
      <w:pStyle w:val="AlphaNumBullet2"/>
      <w:lvlText w:val="%2."/>
      <w:lvlJc w:val="left"/>
      <w:pPr>
        <w:tabs>
          <w:tab w:val="num" w:pos="680"/>
        </w:tabs>
        <w:ind w:left="680" w:hanging="340"/>
      </w:pPr>
      <w:rPr>
        <w:rFonts w:hint="default"/>
        <w:color w:val="FF8200" w:themeColor="text2"/>
      </w:rPr>
    </w:lvl>
    <w:lvl w:ilvl="2">
      <w:start w:val="1"/>
      <w:numFmt w:val="lowerRoman"/>
      <w:pStyle w:val="AlphaNumBullet3"/>
      <w:lvlText w:val="%3."/>
      <w:lvlJc w:val="left"/>
      <w:pPr>
        <w:tabs>
          <w:tab w:val="num" w:pos="1021"/>
        </w:tabs>
        <w:ind w:left="1021" w:hanging="341"/>
      </w:pPr>
      <w:rPr>
        <w:rFonts w:hint="default"/>
        <w:color w:val="FF8200" w:themeColor="text2"/>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3" w15:restartNumberingAfterBreak="0">
    <w:nsid w:val="7A586721"/>
    <w:multiLevelType w:val="multilevel"/>
    <w:tmpl w:val="B0EE10D0"/>
    <w:lvl w:ilvl="0">
      <w:start w:val="1"/>
      <w:numFmt w:val="upperLetter"/>
      <w:pStyle w:val="AppHead1"/>
      <w:lvlText w:val="%1"/>
      <w:lvlJc w:val="right"/>
      <w:pPr>
        <w:tabs>
          <w:tab w:val="num" w:pos="0"/>
        </w:tabs>
        <w:ind w:left="0" w:hanging="142"/>
      </w:pPr>
      <w:rPr>
        <w:rFonts w:hint="default"/>
      </w:rPr>
    </w:lvl>
    <w:lvl w:ilvl="1">
      <w:start w:val="1"/>
      <w:numFmt w:val="decimal"/>
      <w:pStyle w:val="AppHead2"/>
      <w:lvlText w:val="%1.%2"/>
      <w:lvlJc w:val="right"/>
      <w:pPr>
        <w:tabs>
          <w:tab w:val="num" w:pos="0"/>
        </w:tabs>
        <w:ind w:left="0" w:hanging="142"/>
      </w:pPr>
      <w:rPr>
        <w:rFonts w:hint="default"/>
      </w:rPr>
    </w:lvl>
    <w:lvl w:ilvl="2">
      <w:start w:val="1"/>
      <w:numFmt w:val="decimal"/>
      <w:pStyle w:val="AppHead3"/>
      <w:lvlText w:val="%1.%2.%3"/>
      <w:lvlJc w:val="right"/>
      <w:pPr>
        <w:tabs>
          <w:tab w:val="num" w:pos="0"/>
        </w:tabs>
        <w:ind w:left="0" w:hanging="142"/>
      </w:pPr>
      <w:rPr>
        <w:rFonts w:hint="default"/>
      </w:rPr>
    </w:lvl>
    <w:lvl w:ilvl="3">
      <w:start w:val="1"/>
      <w:numFmt w:val="decimal"/>
      <w:pStyle w:val="AppHead4"/>
      <w:lvlText w:val="%1.%2.%3.%4"/>
      <w:lvlJc w:val="right"/>
      <w:pPr>
        <w:tabs>
          <w:tab w:val="num" w:pos="0"/>
        </w:tabs>
        <w:ind w:left="0" w:hanging="142"/>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7"/>
      <w:lvlJc w:val="left"/>
      <w:pPr>
        <w:ind w:left="0" w:firstLine="0"/>
      </w:pPr>
      <w:rPr>
        <w:rFonts w:hint="default"/>
      </w:rPr>
    </w:lvl>
    <w:lvl w:ilvl="7">
      <w:start w:val="1"/>
      <w:numFmt w:val="none"/>
      <w:lvlText w:val="%8"/>
      <w:lvlJc w:val="left"/>
      <w:pPr>
        <w:ind w:left="0" w:firstLine="0"/>
      </w:pPr>
      <w:rPr>
        <w:rFonts w:hint="default"/>
      </w:rPr>
    </w:lvl>
    <w:lvl w:ilvl="8">
      <w:start w:val="1"/>
      <w:numFmt w:val="none"/>
      <w:lvlText w:val=""/>
      <w:lvlJc w:val="left"/>
      <w:pPr>
        <w:ind w:left="0" w:firstLine="0"/>
      </w:pPr>
      <w:rPr>
        <w:rFonts w:hint="default"/>
      </w:rPr>
    </w:lvl>
  </w:abstractNum>
  <w:num w:numId="1" w16cid:durableId="886601229">
    <w:abstractNumId w:val="21"/>
  </w:num>
  <w:num w:numId="2" w16cid:durableId="186066773">
    <w:abstractNumId w:val="19"/>
  </w:num>
  <w:num w:numId="3" w16cid:durableId="1181896657">
    <w:abstractNumId w:val="17"/>
  </w:num>
  <w:num w:numId="4" w16cid:durableId="1432240707">
    <w:abstractNumId w:val="15"/>
  </w:num>
  <w:num w:numId="5" w16cid:durableId="812218712">
    <w:abstractNumId w:val="22"/>
  </w:num>
  <w:num w:numId="6" w16cid:durableId="1995252549">
    <w:abstractNumId w:val="23"/>
  </w:num>
  <w:num w:numId="7" w16cid:durableId="1275867155">
    <w:abstractNumId w:val="15"/>
  </w:num>
  <w:num w:numId="8" w16cid:durableId="1047800805">
    <w:abstractNumId w:val="17"/>
  </w:num>
  <w:num w:numId="9" w16cid:durableId="1344822770">
    <w:abstractNumId w:val="18"/>
  </w:num>
  <w:num w:numId="10" w16cid:durableId="1182277008">
    <w:abstractNumId w:val="20"/>
  </w:num>
  <w:num w:numId="11" w16cid:durableId="119882528">
    <w:abstractNumId w:val="13"/>
  </w:num>
  <w:num w:numId="12" w16cid:durableId="1207449304">
    <w:abstractNumId w:val="9"/>
  </w:num>
  <w:num w:numId="13" w16cid:durableId="1376586749">
    <w:abstractNumId w:val="7"/>
  </w:num>
  <w:num w:numId="14" w16cid:durableId="794521645">
    <w:abstractNumId w:val="6"/>
  </w:num>
  <w:num w:numId="15" w16cid:durableId="896430166">
    <w:abstractNumId w:val="5"/>
  </w:num>
  <w:num w:numId="16" w16cid:durableId="1333727255">
    <w:abstractNumId w:val="4"/>
  </w:num>
  <w:num w:numId="17" w16cid:durableId="1922058471">
    <w:abstractNumId w:val="8"/>
  </w:num>
  <w:num w:numId="18" w16cid:durableId="1833138018">
    <w:abstractNumId w:val="3"/>
  </w:num>
  <w:num w:numId="19" w16cid:durableId="89939240">
    <w:abstractNumId w:val="2"/>
  </w:num>
  <w:num w:numId="20" w16cid:durableId="1542328216">
    <w:abstractNumId w:val="1"/>
  </w:num>
  <w:num w:numId="21" w16cid:durableId="1377773994">
    <w:abstractNumId w:val="0"/>
  </w:num>
  <w:num w:numId="22" w16cid:durableId="738133712">
    <w:abstractNumId w:val="10"/>
  </w:num>
  <w:num w:numId="23" w16cid:durableId="2037460636">
    <w:abstractNumId w:val="16"/>
  </w:num>
  <w:num w:numId="24" w16cid:durableId="48918836">
    <w:abstractNumId w:val="12"/>
  </w:num>
  <w:num w:numId="25" w16cid:durableId="2064206380">
    <w:abstractNumId w:val="18"/>
  </w:num>
  <w:num w:numId="26" w16cid:durableId="1138299337">
    <w:abstractNumId w:val="18"/>
  </w:num>
  <w:num w:numId="27" w16cid:durableId="1757748784">
    <w:abstractNumId w:val="18"/>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B1476"/>
    <w:rsid w:val="00003A00"/>
    <w:rsid w:val="000041CA"/>
    <w:rsid w:val="00004B94"/>
    <w:rsid w:val="0000760B"/>
    <w:rsid w:val="0001096A"/>
    <w:rsid w:val="000170EC"/>
    <w:rsid w:val="00020299"/>
    <w:rsid w:val="00022268"/>
    <w:rsid w:val="00027B1B"/>
    <w:rsid w:val="00032312"/>
    <w:rsid w:val="0004217C"/>
    <w:rsid w:val="00042B30"/>
    <w:rsid w:val="00045618"/>
    <w:rsid w:val="0005131E"/>
    <w:rsid w:val="000564E4"/>
    <w:rsid w:val="000621DA"/>
    <w:rsid w:val="00062BBE"/>
    <w:rsid w:val="000672FB"/>
    <w:rsid w:val="0006764F"/>
    <w:rsid w:val="000711D1"/>
    <w:rsid w:val="00071317"/>
    <w:rsid w:val="000734AE"/>
    <w:rsid w:val="00074C4A"/>
    <w:rsid w:val="000778E2"/>
    <w:rsid w:val="00077FA8"/>
    <w:rsid w:val="00080163"/>
    <w:rsid w:val="000821B4"/>
    <w:rsid w:val="00084F28"/>
    <w:rsid w:val="000938B3"/>
    <w:rsid w:val="00095185"/>
    <w:rsid w:val="00097286"/>
    <w:rsid w:val="0009764F"/>
    <w:rsid w:val="000A4310"/>
    <w:rsid w:val="000B5AE8"/>
    <w:rsid w:val="000B70A9"/>
    <w:rsid w:val="000C31AC"/>
    <w:rsid w:val="000C6725"/>
    <w:rsid w:val="000C7A6F"/>
    <w:rsid w:val="000D055E"/>
    <w:rsid w:val="000D238B"/>
    <w:rsid w:val="000D64EC"/>
    <w:rsid w:val="000E52BD"/>
    <w:rsid w:val="000F2D3D"/>
    <w:rsid w:val="00102D67"/>
    <w:rsid w:val="00107A87"/>
    <w:rsid w:val="0011078B"/>
    <w:rsid w:val="00112CCB"/>
    <w:rsid w:val="00115822"/>
    <w:rsid w:val="001255EF"/>
    <w:rsid w:val="00126016"/>
    <w:rsid w:val="00126164"/>
    <w:rsid w:val="00127D7C"/>
    <w:rsid w:val="00130002"/>
    <w:rsid w:val="00141FF2"/>
    <w:rsid w:val="00142122"/>
    <w:rsid w:val="001462FE"/>
    <w:rsid w:val="001475B3"/>
    <w:rsid w:val="00147E1F"/>
    <w:rsid w:val="00153198"/>
    <w:rsid w:val="001566EC"/>
    <w:rsid w:val="00160B5D"/>
    <w:rsid w:val="001613A1"/>
    <w:rsid w:val="00162264"/>
    <w:rsid w:val="00162833"/>
    <w:rsid w:val="00162DA4"/>
    <w:rsid w:val="0016532E"/>
    <w:rsid w:val="00172579"/>
    <w:rsid w:val="00173741"/>
    <w:rsid w:val="00173EDB"/>
    <w:rsid w:val="00174563"/>
    <w:rsid w:val="00176A70"/>
    <w:rsid w:val="00180354"/>
    <w:rsid w:val="001835B2"/>
    <w:rsid w:val="00184014"/>
    <w:rsid w:val="0019565D"/>
    <w:rsid w:val="001A15EE"/>
    <w:rsid w:val="001A1DB2"/>
    <w:rsid w:val="001A20A4"/>
    <w:rsid w:val="001A4191"/>
    <w:rsid w:val="001A7CF6"/>
    <w:rsid w:val="001B36D9"/>
    <w:rsid w:val="001B515B"/>
    <w:rsid w:val="001B769D"/>
    <w:rsid w:val="001C1280"/>
    <w:rsid w:val="001C13D7"/>
    <w:rsid w:val="001C1534"/>
    <w:rsid w:val="001C4090"/>
    <w:rsid w:val="001E7B00"/>
    <w:rsid w:val="001F03E2"/>
    <w:rsid w:val="001F1375"/>
    <w:rsid w:val="001F4921"/>
    <w:rsid w:val="001F5965"/>
    <w:rsid w:val="00201F3B"/>
    <w:rsid w:val="0020649B"/>
    <w:rsid w:val="002110DB"/>
    <w:rsid w:val="00213108"/>
    <w:rsid w:val="00214815"/>
    <w:rsid w:val="00224FA9"/>
    <w:rsid w:val="0023237B"/>
    <w:rsid w:val="002368C5"/>
    <w:rsid w:val="00237382"/>
    <w:rsid w:val="002373F2"/>
    <w:rsid w:val="00237E4D"/>
    <w:rsid w:val="00245E0E"/>
    <w:rsid w:val="00255298"/>
    <w:rsid w:val="00262275"/>
    <w:rsid w:val="00272BF2"/>
    <w:rsid w:val="002732A9"/>
    <w:rsid w:val="0027429E"/>
    <w:rsid w:val="00275E16"/>
    <w:rsid w:val="00281AFA"/>
    <w:rsid w:val="00282F0D"/>
    <w:rsid w:val="002849A3"/>
    <w:rsid w:val="00293CCC"/>
    <w:rsid w:val="002A74B0"/>
    <w:rsid w:val="002B6C8C"/>
    <w:rsid w:val="002C482B"/>
    <w:rsid w:val="002D3B70"/>
    <w:rsid w:val="002E033C"/>
    <w:rsid w:val="002E56D6"/>
    <w:rsid w:val="002E5CCD"/>
    <w:rsid w:val="002E63B3"/>
    <w:rsid w:val="002E66CC"/>
    <w:rsid w:val="002F14EC"/>
    <w:rsid w:val="002F1B8E"/>
    <w:rsid w:val="002F2AD0"/>
    <w:rsid w:val="002F337F"/>
    <w:rsid w:val="002F4726"/>
    <w:rsid w:val="002F73EC"/>
    <w:rsid w:val="002F76A7"/>
    <w:rsid w:val="00300248"/>
    <w:rsid w:val="00301AC8"/>
    <w:rsid w:val="00303266"/>
    <w:rsid w:val="00303A10"/>
    <w:rsid w:val="00303D7B"/>
    <w:rsid w:val="003075C6"/>
    <w:rsid w:val="00315223"/>
    <w:rsid w:val="003166E3"/>
    <w:rsid w:val="00316D40"/>
    <w:rsid w:val="00317AE0"/>
    <w:rsid w:val="0032539E"/>
    <w:rsid w:val="00326A8C"/>
    <w:rsid w:val="0033044F"/>
    <w:rsid w:val="00334BA3"/>
    <w:rsid w:val="003416D2"/>
    <w:rsid w:val="00343729"/>
    <w:rsid w:val="0034634D"/>
    <w:rsid w:val="003535D4"/>
    <w:rsid w:val="0035554B"/>
    <w:rsid w:val="00362E62"/>
    <w:rsid w:val="00362EAC"/>
    <w:rsid w:val="00364CD8"/>
    <w:rsid w:val="00367B9C"/>
    <w:rsid w:val="003803D1"/>
    <w:rsid w:val="00383D61"/>
    <w:rsid w:val="00383D80"/>
    <w:rsid w:val="003855C8"/>
    <w:rsid w:val="003942C3"/>
    <w:rsid w:val="003968E1"/>
    <w:rsid w:val="003A0291"/>
    <w:rsid w:val="003A1131"/>
    <w:rsid w:val="003A3EAB"/>
    <w:rsid w:val="003A4E74"/>
    <w:rsid w:val="003B3D63"/>
    <w:rsid w:val="003B495A"/>
    <w:rsid w:val="003B5F4E"/>
    <w:rsid w:val="003B64A6"/>
    <w:rsid w:val="003C0D5B"/>
    <w:rsid w:val="003C3DF1"/>
    <w:rsid w:val="003D40C6"/>
    <w:rsid w:val="003F07F3"/>
    <w:rsid w:val="00400E40"/>
    <w:rsid w:val="004062F4"/>
    <w:rsid w:val="004151AD"/>
    <w:rsid w:val="00416285"/>
    <w:rsid w:val="00421979"/>
    <w:rsid w:val="004244D6"/>
    <w:rsid w:val="00425C0C"/>
    <w:rsid w:val="00426F99"/>
    <w:rsid w:val="00434346"/>
    <w:rsid w:val="0043498A"/>
    <w:rsid w:val="00436727"/>
    <w:rsid w:val="00436FDC"/>
    <w:rsid w:val="0044378B"/>
    <w:rsid w:val="004516B8"/>
    <w:rsid w:val="00452E14"/>
    <w:rsid w:val="00454447"/>
    <w:rsid w:val="00461EF9"/>
    <w:rsid w:val="00467260"/>
    <w:rsid w:val="004704D8"/>
    <w:rsid w:val="00472E72"/>
    <w:rsid w:val="004738A5"/>
    <w:rsid w:val="00473D2C"/>
    <w:rsid w:val="00474148"/>
    <w:rsid w:val="00480452"/>
    <w:rsid w:val="004822C8"/>
    <w:rsid w:val="00487F2D"/>
    <w:rsid w:val="0049056F"/>
    <w:rsid w:val="004A036D"/>
    <w:rsid w:val="004A1348"/>
    <w:rsid w:val="004A6256"/>
    <w:rsid w:val="004B0E11"/>
    <w:rsid w:val="004B3F40"/>
    <w:rsid w:val="004B6243"/>
    <w:rsid w:val="004C4D86"/>
    <w:rsid w:val="004C601E"/>
    <w:rsid w:val="004D376F"/>
    <w:rsid w:val="004D49C5"/>
    <w:rsid w:val="004D7793"/>
    <w:rsid w:val="004E2715"/>
    <w:rsid w:val="004E2E9E"/>
    <w:rsid w:val="004E67AD"/>
    <w:rsid w:val="004E6DD8"/>
    <w:rsid w:val="004F0CEA"/>
    <w:rsid w:val="00501B39"/>
    <w:rsid w:val="00502210"/>
    <w:rsid w:val="00505F5C"/>
    <w:rsid w:val="00514A63"/>
    <w:rsid w:val="0052300D"/>
    <w:rsid w:val="0052799C"/>
    <w:rsid w:val="005319FE"/>
    <w:rsid w:val="00534A5F"/>
    <w:rsid w:val="00536C3A"/>
    <w:rsid w:val="00537052"/>
    <w:rsid w:val="00540DDE"/>
    <w:rsid w:val="00540F52"/>
    <w:rsid w:val="005522B4"/>
    <w:rsid w:val="00556A8C"/>
    <w:rsid w:val="0056093C"/>
    <w:rsid w:val="005710CE"/>
    <w:rsid w:val="005716E3"/>
    <w:rsid w:val="005718E0"/>
    <w:rsid w:val="00572336"/>
    <w:rsid w:val="00577663"/>
    <w:rsid w:val="005820AD"/>
    <w:rsid w:val="005833D2"/>
    <w:rsid w:val="00583BAF"/>
    <w:rsid w:val="005869E1"/>
    <w:rsid w:val="00591C5C"/>
    <w:rsid w:val="0059270B"/>
    <w:rsid w:val="00597769"/>
    <w:rsid w:val="005A3E55"/>
    <w:rsid w:val="005A706D"/>
    <w:rsid w:val="005B15B5"/>
    <w:rsid w:val="005B34C9"/>
    <w:rsid w:val="005C3261"/>
    <w:rsid w:val="005C7B64"/>
    <w:rsid w:val="005D4EC7"/>
    <w:rsid w:val="005D7F2B"/>
    <w:rsid w:val="005E062F"/>
    <w:rsid w:val="005E4855"/>
    <w:rsid w:val="005F7D7E"/>
    <w:rsid w:val="00601F28"/>
    <w:rsid w:val="00607C6C"/>
    <w:rsid w:val="00610619"/>
    <w:rsid w:val="006238DE"/>
    <w:rsid w:val="00624D6E"/>
    <w:rsid w:val="00626420"/>
    <w:rsid w:val="006316B1"/>
    <w:rsid w:val="00631EDD"/>
    <w:rsid w:val="00631F61"/>
    <w:rsid w:val="00640F97"/>
    <w:rsid w:val="0064205F"/>
    <w:rsid w:val="00642418"/>
    <w:rsid w:val="00653005"/>
    <w:rsid w:val="00653464"/>
    <w:rsid w:val="00654A00"/>
    <w:rsid w:val="006644CB"/>
    <w:rsid w:val="0066535F"/>
    <w:rsid w:val="006664EB"/>
    <w:rsid w:val="00667906"/>
    <w:rsid w:val="00667BC0"/>
    <w:rsid w:val="006722FA"/>
    <w:rsid w:val="006769DA"/>
    <w:rsid w:val="00676E11"/>
    <w:rsid w:val="0068057A"/>
    <w:rsid w:val="00681B3C"/>
    <w:rsid w:val="006829B1"/>
    <w:rsid w:val="00682AAA"/>
    <w:rsid w:val="00684C33"/>
    <w:rsid w:val="00690311"/>
    <w:rsid w:val="0069774A"/>
    <w:rsid w:val="006A0609"/>
    <w:rsid w:val="006A1A6E"/>
    <w:rsid w:val="006B1B10"/>
    <w:rsid w:val="006B4C3A"/>
    <w:rsid w:val="006B714D"/>
    <w:rsid w:val="006B7429"/>
    <w:rsid w:val="006C00BA"/>
    <w:rsid w:val="006C598F"/>
    <w:rsid w:val="006D2507"/>
    <w:rsid w:val="006D3A53"/>
    <w:rsid w:val="006D7107"/>
    <w:rsid w:val="006E04BE"/>
    <w:rsid w:val="006E2007"/>
    <w:rsid w:val="006E54BD"/>
    <w:rsid w:val="006F234A"/>
    <w:rsid w:val="00703279"/>
    <w:rsid w:val="00706131"/>
    <w:rsid w:val="00706637"/>
    <w:rsid w:val="00706F31"/>
    <w:rsid w:val="0072026F"/>
    <w:rsid w:val="00722371"/>
    <w:rsid w:val="007267C1"/>
    <w:rsid w:val="00726C81"/>
    <w:rsid w:val="00734564"/>
    <w:rsid w:val="00736020"/>
    <w:rsid w:val="0074220A"/>
    <w:rsid w:val="007567A3"/>
    <w:rsid w:val="0076392D"/>
    <w:rsid w:val="007667DF"/>
    <w:rsid w:val="00767061"/>
    <w:rsid w:val="007706FE"/>
    <w:rsid w:val="00771F31"/>
    <w:rsid w:val="00785319"/>
    <w:rsid w:val="00786158"/>
    <w:rsid w:val="0079163B"/>
    <w:rsid w:val="00794CFA"/>
    <w:rsid w:val="007955D7"/>
    <w:rsid w:val="007B1476"/>
    <w:rsid w:val="007B7533"/>
    <w:rsid w:val="007C179C"/>
    <w:rsid w:val="007C210D"/>
    <w:rsid w:val="007C2A5D"/>
    <w:rsid w:val="007D10DB"/>
    <w:rsid w:val="007D1CA5"/>
    <w:rsid w:val="007E12F9"/>
    <w:rsid w:val="007E34AE"/>
    <w:rsid w:val="007E7EB3"/>
    <w:rsid w:val="007F42E2"/>
    <w:rsid w:val="007F4A0B"/>
    <w:rsid w:val="007F6C97"/>
    <w:rsid w:val="007F7893"/>
    <w:rsid w:val="00805BAD"/>
    <w:rsid w:val="00810D6F"/>
    <w:rsid w:val="0081128D"/>
    <w:rsid w:val="0081287B"/>
    <w:rsid w:val="00815032"/>
    <w:rsid w:val="00821203"/>
    <w:rsid w:val="008212B3"/>
    <w:rsid w:val="0082303C"/>
    <w:rsid w:val="00823BC8"/>
    <w:rsid w:val="0083070E"/>
    <w:rsid w:val="008314D2"/>
    <w:rsid w:val="008339D4"/>
    <w:rsid w:val="00835705"/>
    <w:rsid w:val="00843911"/>
    <w:rsid w:val="00850E24"/>
    <w:rsid w:val="00851FC0"/>
    <w:rsid w:val="00860566"/>
    <w:rsid w:val="00861B99"/>
    <w:rsid w:val="00863FD7"/>
    <w:rsid w:val="00864498"/>
    <w:rsid w:val="00870518"/>
    <w:rsid w:val="00870610"/>
    <w:rsid w:val="00871823"/>
    <w:rsid w:val="00874146"/>
    <w:rsid w:val="00876A69"/>
    <w:rsid w:val="008802B7"/>
    <w:rsid w:val="00881345"/>
    <w:rsid w:val="00885DBD"/>
    <w:rsid w:val="0088610D"/>
    <w:rsid w:val="00886C19"/>
    <w:rsid w:val="0088708F"/>
    <w:rsid w:val="00890591"/>
    <w:rsid w:val="00891575"/>
    <w:rsid w:val="00892F71"/>
    <w:rsid w:val="00897006"/>
    <w:rsid w:val="008A180C"/>
    <w:rsid w:val="008B1BDF"/>
    <w:rsid w:val="008B5525"/>
    <w:rsid w:val="008D3904"/>
    <w:rsid w:val="008D7EED"/>
    <w:rsid w:val="008E07D8"/>
    <w:rsid w:val="008E10D9"/>
    <w:rsid w:val="008E1824"/>
    <w:rsid w:val="008E3EB3"/>
    <w:rsid w:val="008E46E7"/>
    <w:rsid w:val="008F0582"/>
    <w:rsid w:val="008F0612"/>
    <w:rsid w:val="008F0ABB"/>
    <w:rsid w:val="00900C1F"/>
    <w:rsid w:val="009071A2"/>
    <w:rsid w:val="009118DE"/>
    <w:rsid w:val="00912904"/>
    <w:rsid w:val="009225FC"/>
    <w:rsid w:val="00923366"/>
    <w:rsid w:val="0092373C"/>
    <w:rsid w:val="00923D74"/>
    <w:rsid w:val="0092593D"/>
    <w:rsid w:val="009341FA"/>
    <w:rsid w:val="00936ACC"/>
    <w:rsid w:val="00942272"/>
    <w:rsid w:val="0094513F"/>
    <w:rsid w:val="00947ED2"/>
    <w:rsid w:val="00951245"/>
    <w:rsid w:val="00951F5F"/>
    <w:rsid w:val="00952455"/>
    <w:rsid w:val="00957C59"/>
    <w:rsid w:val="009620BE"/>
    <w:rsid w:val="00964EA3"/>
    <w:rsid w:val="00973D95"/>
    <w:rsid w:val="00973E2B"/>
    <w:rsid w:val="00974426"/>
    <w:rsid w:val="0097713D"/>
    <w:rsid w:val="00984946"/>
    <w:rsid w:val="00985D74"/>
    <w:rsid w:val="0098614E"/>
    <w:rsid w:val="0099198D"/>
    <w:rsid w:val="009A01F6"/>
    <w:rsid w:val="009A7098"/>
    <w:rsid w:val="009B126B"/>
    <w:rsid w:val="009B34D9"/>
    <w:rsid w:val="009B6AC3"/>
    <w:rsid w:val="009C1DE5"/>
    <w:rsid w:val="009C36D2"/>
    <w:rsid w:val="009C3F82"/>
    <w:rsid w:val="009D15D6"/>
    <w:rsid w:val="009D7383"/>
    <w:rsid w:val="009E3913"/>
    <w:rsid w:val="009F31CE"/>
    <w:rsid w:val="009F774F"/>
    <w:rsid w:val="00A0099B"/>
    <w:rsid w:val="00A137B2"/>
    <w:rsid w:val="00A16FF8"/>
    <w:rsid w:val="00A258ED"/>
    <w:rsid w:val="00A27AB3"/>
    <w:rsid w:val="00A41436"/>
    <w:rsid w:val="00A4366B"/>
    <w:rsid w:val="00A53C3B"/>
    <w:rsid w:val="00A547FF"/>
    <w:rsid w:val="00A55398"/>
    <w:rsid w:val="00A56B9D"/>
    <w:rsid w:val="00A66502"/>
    <w:rsid w:val="00A70062"/>
    <w:rsid w:val="00A711CD"/>
    <w:rsid w:val="00A72151"/>
    <w:rsid w:val="00A7684E"/>
    <w:rsid w:val="00A84B6C"/>
    <w:rsid w:val="00A856B3"/>
    <w:rsid w:val="00A85E19"/>
    <w:rsid w:val="00A92508"/>
    <w:rsid w:val="00A964A6"/>
    <w:rsid w:val="00AB0D4D"/>
    <w:rsid w:val="00AB3DC7"/>
    <w:rsid w:val="00AB3E24"/>
    <w:rsid w:val="00AC572C"/>
    <w:rsid w:val="00AC74A8"/>
    <w:rsid w:val="00AD3904"/>
    <w:rsid w:val="00AD4FDE"/>
    <w:rsid w:val="00AE33A5"/>
    <w:rsid w:val="00AE683E"/>
    <w:rsid w:val="00AF2825"/>
    <w:rsid w:val="00AF40F6"/>
    <w:rsid w:val="00AF5CF2"/>
    <w:rsid w:val="00AF7574"/>
    <w:rsid w:val="00B022D8"/>
    <w:rsid w:val="00B02C86"/>
    <w:rsid w:val="00B045C0"/>
    <w:rsid w:val="00B06591"/>
    <w:rsid w:val="00B105DC"/>
    <w:rsid w:val="00B171A1"/>
    <w:rsid w:val="00B266F7"/>
    <w:rsid w:val="00B30E61"/>
    <w:rsid w:val="00B3167F"/>
    <w:rsid w:val="00B343C7"/>
    <w:rsid w:val="00B43CB1"/>
    <w:rsid w:val="00B502C5"/>
    <w:rsid w:val="00B6571F"/>
    <w:rsid w:val="00B678D0"/>
    <w:rsid w:val="00B72C52"/>
    <w:rsid w:val="00B8417C"/>
    <w:rsid w:val="00BA0080"/>
    <w:rsid w:val="00BA031C"/>
    <w:rsid w:val="00BA3E72"/>
    <w:rsid w:val="00BA4070"/>
    <w:rsid w:val="00BA50DE"/>
    <w:rsid w:val="00BB05CB"/>
    <w:rsid w:val="00BB21C5"/>
    <w:rsid w:val="00BB7256"/>
    <w:rsid w:val="00BC0B1D"/>
    <w:rsid w:val="00BC1E3B"/>
    <w:rsid w:val="00BC36ED"/>
    <w:rsid w:val="00BC4CA7"/>
    <w:rsid w:val="00BC4CC5"/>
    <w:rsid w:val="00BD1D7C"/>
    <w:rsid w:val="00BD292E"/>
    <w:rsid w:val="00BD3E86"/>
    <w:rsid w:val="00BD516D"/>
    <w:rsid w:val="00BE1F3A"/>
    <w:rsid w:val="00BF0B58"/>
    <w:rsid w:val="00BF25B9"/>
    <w:rsid w:val="00BF4A69"/>
    <w:rsid w:val="00BF546C"/>
    <w:rsid w:val="00BF6755"/>
    <w:rsid w:val="00C00678"/>
    <w:rsid w:val="00C0572D"/>
    <w:rsid w:val="00C05DBF"/>
    <w:rsid w:val="00C127E3"/>
    <w:rsid w:val="00C268CC"/>
    <w:rsid w:val="00C32C01"/>
    <w:rsid w:val="00C334E2"/>
    <w:rsid w:val="00C54888"/>
    <w:rsid w:val="00C55E23"/>
    <w:rsid w:val="00C56D53"/>
    <w:rsid w:val="00C65A9A"/>
    <w:rsid w:val="00C66079"/>
    <w:rsid w:val="00C67EC6"/>
    <w:rsid w:val="00C75B4F"/>
    <w:rsid w:val="00C76629"/>
    <w:rsid w:val="00CA2B18"/>
    <w:rsid w:val="00CA65D6"/>
    <w:rsid w:val="00CA669B"/>
    <w:rsid w:val="00CA731F"/>
    <w:rsid w:val="00CB1E37"/>
    <w:rsid w:val="00CB4384"/>
    <w:rsid w:val="00CC749F"/>
    <w:rsid w:val="00CD3489"/>
    <w:rsid w:val="00CD7F91"/>
    <w:rsid w:val="00CF03FA"/>
    <w:rsid w:val="00CF2BCB"/>
    <w:rsid w:val="00CF5D17"/>
    <w:rsid w:val="00CF6BE0"/>
    <w:rsid w:val="00D0263A"/>
    <w:rsid w:val="00D10FFA"/>
    <w:rsid w:val="00D1680F"/>
    <w:rsid w:val="00D21C98"/>
    <w:rsid w:val="00D236EC"/>
    <w:rsid w:val="00D23A21"/>
    <w:rsid w:val="00D25671"/>
    <w:rsid w:val="00D27B47"/>
    <w:rsid w:val="00D353FF"/>
    <w:rsid w:val="00D4451A"/>
    <w:rsid w:val="00D54E48"/>
    <w:rsid w:val="00D63526"/>
    <w:rsid w:val="00D67CB2"/>
    <w:rsid w:val="00D751FB"/>
    <w:rsid w:val="00D822C8"/>
    <w:rsid w:val="00D83EAF"/>
    <w:rsid w:val="00D87F3B"/>
    <w:rsid w:val="00D95195"/>
    <w:rsid w:val="00DA6028"/>
    <w:rsid w:val="00DB545A"/>
    <w:rsid w:val="00DB5B0A"/>
    <w:rsid w:val="00DC02CE"/>
    <w:rsid w:val="00DC1B34"/>
    <w:rsid w:val="00DC58D8"/>
    <w:rsid w:val="00DD0CDF"/>
    <w:rsid w:val="00DD273B"/>
    <w:rsid w:val="00DD2E85"/>
    <w:rsid w:val="00DE2609"/>
    <w:rsid w:val="00DE704F"/>
    <w:rsid w:val="00DE817F"/>
    <w:rsid w:val="00DF609B"/>
    <w:rsid w:val="00E01A3F"/>
    <w:rsid w:val="00E04DBD"/>
    <w:rsid w:val="00E11051"/>
    <w:rsid w:val="00E13EF9"/>
    <w:rsid w:val="00E1612E"/>
    <w:rsid w:val="00E17BBF"/>
    <w:rsid w:val="00E21352"/>
    <w:rsid w:val="00E2259E"/>
    <w:rsid w:val="00E2315D"/>
    <w:rsid w:val="00E23BE6"/>
    <w:rsid w:val="00E353BE"/>
    <w:rsid w:val="00E3731E"/>
    <w:rsid w:val="00E37FD8"/>
    <w:rsid w:val="00E400DF"/>
    <w:rsid w:val="00E43249"/>
    <w:rsid w:val="00E43FF8"/>
    <w:rsid w:val="00E46F56"/>
    <w:rsid w:val="00E5710E"/>
    <w:rsid w:val="00E63143"/>
    <w:rsid w:val="00E73FB0"/>
    <w:rsid w:val="00E806CF"/>
    <w:rsid w:val="00E813A6"/>
    <w:rsid w:val="00E85A69"/>
    <w:rsid w:val="00E86B42"/>
    <w:rsid w:val="00E9207D"/>
    <w:rsid w:val="00E92411"/>
    <w:rsid w:val="00E92F4A"/>
    <w:rsid w:val="00E967F5"/>
    <w:rsid w:val="00EA43DB"/>
    <w:rsid w:val="00EB447A"/>
    <w:rsid w:val="00EB513A"/>
    <w:rsid w:val="00EB518A"/>
    <w:rsid w:val="00EB6FA9"/>
    <w:rsid w:val="00EB74B7"/>
    <w:rsid w:val="00EC004A"/>
    <w:rsid w:val="00EC1BD1"/>
    <w:rsid w:val="00EC2484"/>
    <w:rsid w:val="00EC4C26"/>
    <w:rsid w:val="00ED3870"/>
    <w:rsid w:val="00ED7F41"/>
    <w:rsid w:val="00ED7FE6"/>
    <w:rsid w:val="00EF0055"/>
    <w:rsid w:val="00EF2B07"/>
    <w:rsid w:val="00F11296"/>
    <w:rsid w:val="00F127C8"/>
    <w:rsid w:val="00F21C59"/>
    <w:rsid w:val="00F2212E"/>
    <w:rsid w:val="00F22420"/>
    <w:rsid w:val="00F2624A"/>
    <w:rsid w:val="00F30DE0"/>
    <w:rsid w:val="00F35254"/>
    <w:rsid w:val="00F3550A"/>
    <w:rsid w:val="00F36443"/>
    <w:rsid w:val="00F368D9"/>
    <w:rsid w:val="00F40A82"/>
    <w:rsid w:val="00F450AA"/>
    <w:rsid w:val="00F557DE"/>
    <w:rsid w:val="00F56589"/>
    <w:rsid w:val="00F56EC9"/>
    <w:rsid w:val="00F667D6"/>
    <w:rsid w:val="00F71AD5"/>
    <w:rsid w:val="00F8527B"/>
    <w:rsid w:val="00F858E3"/>
    <w:rsid w:val="00FA0565"/>
    <w:rsid w:val="00FA0B93"/>
    <w:rsid w:val="00FA10E2"/>
    <w:rsid w:val="00FA5B65"/>
    <w:rsid w:val="00FA62D0"/>
    <w:rsid w:val="00FB3212"/>
    <w:rsid w:val="00FB40B3"/>
    <w:rsid w:val="00FC18B1"/>
    <w:rsid w:val="00FC602D"/>
    <w:rsid w:val="00FD0F32"/>
    <w:rsid w:val="00FD2D49"/>
    <w:rsid w:val="00FD4713"/>
    <w:rsid w:val="00FD4FA6"/>
    <w:rsid w:val="00FE010C"/>
    <w:rsid w:val="00FE10BE"/>
    <w:rsid w:val="00FE29EA"/>
    <w:rsid w:val="00FE3F79"/>
    <w:rsid w:val="00FF1DCA"/>
    <w:rsid w:val="0184A232"/>
    <w:rsid w:val="03213B99"/>
    <w:rsid w:val="037BB93B"/>
    <w:rsid w:val="03D677C6"/>
    <w:rsid w:val="044EC7EF"/>
    <w:rsid w:val="055B4ACE"/>
    <w:rsid w:val="05867DEF"/>
    <w:rsid w:val="05A8F399"/>
    <w:rsid w:val="05D96B04"/>
    <w:rsid w:val="069537A9"/>
    <w:rsid w:val="06B92CEC"/>
    <w:rsid w:val="06D5B57F"/>
    <w:rsid w:val="06F01CCB"/>
    <w:rsid w:val="07F9F193"/>
    <w:rsid w:val="08D54588"/>
    <w:rsid w:val="091C728E"/>
    <w:rsid w:val="09674F0F"/>
    <w:rsid w:val="09D8418B"/>
    <w:rsid w:val="0CE60C92"/>
    <w:rsid w:val="0E1E359C"/>
    <w:rsid w:val="107A9117"/>
    <w:rsid w:val="115C7565"/>
    <w:rsid w:val="128B47D5"/>
    <w:rsid w:val="12A94F32"/>
    <w:rsid w:val="12EA9D32"/>
    <w:rsid w:val="13509CAB"/>
    <w:rsid w:val="14179E46"/>
    <w:rsid w:val="145CF1F9"/>
    <w:rsid w:val="158274BE"/>
    <w:rsid w:val="16901181"/>
    <w:rsid w:val="16C40663"/>
    <w:rsid w:val="17C6E2DC"/>
    <w:rsid w:val="17CDB584"/>
    <w:rsid w:val="18908982"/>
    <w:rsid w:val="18AC59EC"/>
    <w:rsid w:val="194EB3EA"/>
    <w:rsid w:val="1A686790"/>
    <w:rsid w:val="1ABD1A8F"/>
    <w:rsid w:val="1AD84D56"/>
    <w:rsid w:val="1BA0A249"/>
    <w:rsid w:val="1CD11AF5"/>
    <w:rsid w:val="1D463981"/>
    <w:rsid w:val="1DD72501"/>
    <w:rsid w:val="1DE20B81"/>
    <w:rsid w:val="1EC742DF"/>
    <w:rsid w:val="1F165503"/>
    <w:rsid w:val="1F78A50C"/>
    <w:rsid w:val="1FD27F27"/>
    <w:rsid w:val="1FDE8B40"/>
    <w:rsid w:val="1FF31B1F"/>
    <w:rsid w:val="1FF3DC2A"/>
    <w:rsid w:val="211AD6CB"/>
    <w:rsid w:val="2129393C"/>
    <w:rsid w:val="21E9C91C"/>
    <w:rsid w:val="2328E0F6"/>
    <w:rsid w:val="240CBD1E"/>
    <w:rsid w:val="248C7E2B"/>
    <w:rsid w:val="2644772E"/>
    <w:rsid w:val="2676C31F"/>
    <w:rsid w:val="26802D75"/>
    <w:rsid w:val="26A6344C"/>
    <w:rsid w:val="26BC7A7B"/>
    <w:rsid w:val="26EB08CB"/>
    <w:rsid w:val="2719D817"/>
    <w:rsid w:val="272F2EC3"/>
    <w:rsid w:val="27BB74A6"/>
    <w:rsid w:val="2830AF04"/>
    <w:rsid w:val="286DC15D"/>
    <w:rsid w:val="28C1966A"/>
    <w:rsid w:val="28D2FA55"/>
    <w:rsid w:val="2A1B1418"/>
    <w:rsid w:val="2A949688"/>
    <w:rsid w:val="2AF2ED8A"/>
    <w:rsid w:val="2BDA9AAF"/>
    <w:rsid w:val="2C3517B5"/>
    <w:rsid w:val="2CDBAE4A"/>
    <w:rsid w:val="2D361A17"/>
    <w:rsid w:val="2E0CB5C5"/>
    <w:rsid w:val="2EA7F531"/>
    <w:rsid w:val="308C28DD"/>
    <w:rsid w:val="31E4FB9B"/>
    <w:rsid w:val="320B721A"/>
    <w:rsid w:val="346685FC"/>
    <w:rsid w:val="34F46299"/>
    <w:rsid w:val="368E22E1"/>
    <w:rsid w:val="3724C326"/>
    <w:rsid w:val="38619EEF"/>
    <w:rsid w:val="38BC9E7F"/>
    <w:rsid w:val="38DDCB74"/>
    <w:rsid w:val="3A18C591"/>
    <w:rsid w:val="3C1CD3BD"/>
    <w:rsid w:val="3D0A30B0"/>
    <w:rsid w:val="3D886144"/>
    <w:rsid w:val="3E359B68"/>
    <w:rsid w:val="3FB7ECD3"/>
    <w:rsid w:val="4048AD96"/>
    <w:rsid w:val="41252650"/>
    <w:rsid w:val="41CDB811"/>
    <w:rsid w:val="4208111C"/>
    <w:rsid w:val="42AA1AB1"/>
    <w:rsid w:val="432FD9D1"/>
    <w:rsid w:val="4543E6C5"/>
    <w:rsid w:val="456A71DD"/>
    <w:rsid w:val="45B63AF1"/>
    <w:rsid w:val="4605B403"/>
    <w:rsid w:val="485ED42E"/>
    <w:rsid w:val="48993FAE"/>
    <w:rsid w:val="49821353"/>
    <w:rsid w:val="4A7E3EB3"/>
    <w:rsid w:val="4B79ABDA"/>
    <w:rsid w:val="4CC09741"/>
    <w:rsid w:val="4DB50911"/>
    <w:rsid w:val="4E04144C"/>
    <w:rsid w:val="4E54D16E"/>
    <w:rsid w:val="4EECCC2C"/>
    <w:rsid w:val="508D61CB"/>
    <w:rsid w:val="509AA56C"/>
    <w:rsid w:val="50B4A592"/>
    <w:rsid w:val="50DE277D"/>
    <w:rsid w:val="51FD1CF9"/>
    <w:rsid w:val="5252CB53"/>
    <w:rsid w:val="52CE66F6"/>
    <w:rsid w:val="536B3A28"/>
    <w:rsid w:val="53756A6E"/>
    <w:rsid w:val="54008AA9"/>
    <w:rsid w:val="54A36329"/>
    <w:rsid w:val="54A3ACA5"/>
    <w:rsid w:val="552B10A3"/>
    <w:rsid w:val="5535A30C"/>
    <w:rsid w:val="55A5FACE"/>
    <w:rsid w:val="55E9800B"/>
    <w:rsid w:val="56BD5848"/>
    <w:rsid w:val="56ED0158"/>
    <w:rsid w:val="57794234"/>
    <w:rsid w:val="589D7009"/>
    <w:rsid w:val="58EB2729"/>
    <w:rsid w:val="5A39744E"/>
    <w:rsid w:val="5A75DBA6"/>
    <w:rsid w:val="5B71E5E0"/>
    <w:rsid w:val="5B9D8010"/>
    <w:rsid w:val="5C45CCB4"/>
    <w:rsid w:val="5C4F0850"/>
    <w:rsid w:val="5D0DC0D3"/>
    <w:rsid w:val="5D16D82F"/>
    <w:rsid w:val="5D3672B3"/>
    <w:rsid w:val="5D9318CD"/>
    <w:rsid w:val="5E3E17C6"/>
    <w:rsid w:val="5E8098F8"/>
    <w:rsid w:val="5E9595CB"/>
    <w:rsid w:val="5F177F5E"/>
    <w:rsid w:val="5F98DD68"/>
    <w:rsid w:val="5FE14DC5"/>
    <w:rsid w:val="60084C4C"/>
    <w:rsid w:val="60828987"/>
    <w:rsid w:val="616A079F"/>
    <w:rsid w:val="62C9B56E"/>
    <w:rsid w:val="64801925"/>
    <w:rsid w:val="650C423A"/>
    <w:rsid w:val="670A9700"/>
    <w:rsid w:val="671B097A"/>
    <w:rsid w:val="67634A36"/>
    <w:rsid w:val="6785B4E5"/>
    <w:rsid w:val="6827CE5F"/>
    <w:rsid w:val="68B66DAF"/>
    <w:rsid w:val="68F5C1CA"/>
    <w:rsid w:val="6B6A97F6"/>
    <w:rsid w:val="6C59608E"/>
    <w:rsid w:val="6C8EC87F"/>
    <w:rsid w:val="6D06AB96"/>
    <w:rsid w:val="6E86FF79"/>
    <w:rsid w:val="6F2EBE19"/>
    <w:rsid w:val="708BA77E"/>
    <w:rsid w:val="7224E7A9"/>
    <w:rsid w:val="73195555"/>
    <w:rsid w:val="748F0D00"/>
    <w:rsid w:val="75128460"/>
    <w:rsid w:val="753B9A32"/>
    <w:rsid w:val="766448F0"/>
    <w:rsid w:val="77CCBCCD"/>
    <w:rsid w:val="784FA8FA"/>
    <w:rsid w:val="78A9B990"/>
    <w:rsid w:val="791057B1"/>
    <w:rsid w:val="7A7516DA"/>
    <w:rsid w:val="7AE83344"/>
    <w:rsid w:val="7C969290"/>
    <w:rsid w:val="7C9DD3EF"/>
    <w:rsid w:val="7CA7B633"/>
    <w:rsid w:val="7CDAF213"/>
    <w:rsid w:val="7F7CE7C4"/>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DC11CA3"/>
  <w15:chartTrackingRefBased/>
  <w15:docId w15:val="{B4B45C69-D76D-4E36-98D0-07AB1071E22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color w:val="3C3C3C" w:themeColor="text1"/>
        <w:sz w:val="21"/>
        <w:szCs w:val="21"/>
        <w:lang w:val="en-GB" w:eastAsia="en-US" w:bidi="ar-SA"/>
      </w:rPr>
    </w:rPrDefault>
    <w:pPrDefault>
      <w:pPr>
        <w:spacing w:before="120"/>
      </w:pPr>
    </w:pPrDefault>
  </w:docDefaults>
  <w:latentStyles w:defLockedState="0" w:defUIPriority="99" w:defSemiHidden="0" w:defUnhideWhenUsed="0" w:defQFormat="0" w:count="376">
    <w:lsdException w:name="Normal" w:uiPriority="0" w:qFormat="1"/>
    <w:lsdException w:name="heading 1" w:uiPriority="4" w:qFormat="1"/>
    <w:lsdException w:name="heading 2" w:semiHidden="1" w:uiPriority="4" w:unhideWhenUsed="1" w:qFormat="1"/>
    <w:lsdException w:name="heading 3" w:semiHidden="1" w:uiPriority="4" w:unhideWhenUsed="1"/>
    <w:lsdException w:name="heading 4" w:semiHidden="1" w:uiPriority="4" w:unhideWhenUsed="1"/>
    <w:lsdException w:name="heading 5" w:semiHidden="1" w:uiPriority="4" w:unhideWhenUsed="1" w:qFormat="1"/>
    <w:lsdException w:name="heading 6" w:semiHidden="1" w:uiPriority="4" w:unhideWhenUsed="1" w:qFormat="1"/>
    <w:lsdException w:name="heading 7" w:semiHidden="1" w:uiPriority="4" w:unhideWhenUsed="1" w:qFormat="1"/>
    <w:lsdException w:name="heading 8" w:semiHidden="1" w:uiPriority="4" w:unhideWhenUsed="1" w:qFormat="1"/>
    <w:lsdException w:name="heading 9" w:semiHidden="1" w:uiPriority="4" w:unhideWhenUsed="1"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lsdException w:name="footnote text" w:semiHidden="1" w:uiPriority="35" w:unhideWhenUsed="1"/>
    <w:lsdException w:name="annotation text" w:semiHidden="1" w:unhideWhenUsed="1"/>
    <w:lsdException w:name="header" w:semiHidden="1" w:uiPriority="36" w:unhideWhenUsed="1"/>
    <w:lsdException w:name="footer" w:semiHidden="1" w:uiPriority="36" w:unhideWhenUsed="1"/>
    <w:lsdException w:name="index heading" w:semiHidden="1"/>
    <w:lsdException w:name="caption" w:semiHidden="1" w:uiPriority="7" w:unhideWhenUsed="1"/>
    <w:lsdException w:name="table of figures" w:semiHidden="1" w:unhideWhenUsed="1"/>
    <w:lsdException w:name="envelope address" w:semiHidden="1"/>
    <w:lsdException w:name="envelope return" w:semiHidden="1"/>
    <w:lsdException w:name="footnote reference" w:semiHidden="1" w:uiPriority="35" w:unhideWhenUsed="1"/>
    <w:lsdException w:name="annotation reference" w:semiHidden="1" w:unhideWhenUsed="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lsdException w:name="List Number" w:semiHidden="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unhideWhenUsed="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unhideWhenUsed="1"/>
    <w:lsdException w:name="FollowedHyperlink" w:semiHidden="1" w:uiPriority="37" w:unhideWhenUsed="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lsdException w:name="Intense Reference" w:semiHidden="1" w:uiPriority="32" w:qFormat="1"/>
    <w:lsdException w:name="Book Title" w:semiHidden="1" w:uiPriority="33" w:qFormat="1"/>
    <w:lsdException w:name="Bibliography" w:semiHidden="1" w:uiPriority="37"/>
    <w:lsdException w:name="TOC Heading" w:semiHidden="1" w:uiPriority="38"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aliases w:val="±BodyText"/>
    <w:qFormat/>
    <w:rsid w:val="00176A70"/>
  </w:style>
  <w:style w:type="paragraph" w:styleId="Heading1">
    <w:name w:val="heading 1"/>
    <w:aliases w:val="±Head1"/>
    <w:basedOn w:val="Head1NonToc"/>
    <w:next w:val="Normal"/>
    <w:link w:val="Heading1Char"/>
    <w:uiPriority w:val="4"/>
    <w:semiHidden/>
    <w:qFormat/>
    <w:rsid w:val="00EB74B7"/>
    <w:pPr>
      <w:numPr>
        <w:numId w:val="11"/>
      </w:numPr>
      <w:spacing w:before="600"/>
    </w:pPr>
  </w:style>
  <w:style w:type="paragraph" w:styleId="Heading2">
    <w:name w:val="heading 2"/>
    <w:aliases w:val="±Head2"/>
    <w:basedOn w:val="NoNumHead2"/>
    <w:next w:val="Normal"/>
    <w:link w:val="Heading2Char"/>
    <w:uiPriority w:val="4"/>
    <w:semiHidden/>
    <w:qFormat/>
    <w:rsid w:val="00EB74B7"/>
    <w:pPr>
      <w:numPr>
        <w:ilvl w:val="1"/>
        <w:numId w:val="11"/>
      </w:numPr>
    </w:pPr>
  </w:style>
  <w:style w:type="paragraph" w:styleId="Heading3">
    <w:name w:val="heading 3"/>
    <w:aliases w:val="±Head3"/>
    <w:basedOn w:val="NoNumHead2"/>
    <w:next w:val="Normal"/>
    <w:link w:val="Heading3Char"/>
    <w:uiPriority w:val="4"/>
    <w:semiHidden/>
    <w:rsid w:val="00EB74B7"/>
    <w:pPr>
      <w:numPr>
        <w:ilvl w:val="2"/>
        <w:numId w:val="11"/>
      </w:numPr>
      <w:outlineLvl w:val="2"/>
    </w:pPr>
    <w:rPr>
      <w:sz w:val="24"/>
    </w:rPr>
  </w:style>
  <w:style w:type="paragraph" w:styleId="Heading4">
    <w:name w:val="heading 4"/>
    <w:aliases w:val="±Head4"/>
    <w:basedOn w:val="NoNumHead2"/>
    <w:next w:val="Normal"/>
    <w:link w:val="Heading4Char"/>
    <w:uiPriority w:val="4"/>
    <w:semiHidden/>
    <w:rsid w:val="00EB74B7"/>
    <w:pPr>
      <w:numPr>
        <w:ilvl w:val="3"/>
        <w:numId w:val="11"/>
      </w:numPr>
      <w:outlineLvl w:val="3"/>
    </w:pPr>
    <w:rPr>
      <w:sz w:val="22"/>
    </w:rPr>
  </w:style>
  <w:style w:type="paragraph" w:styleId="Heading5">
    <w:name w:val="heading 5"/>
    <w:aliases w:val="±Head5"/>
    <w:basedOn w:val="NoNumHead2"/>
    <w:next w:val="Normal"/>
    <w:link w:val="Heading5Char"/>
    <w:uiPriority w:val="4"/>
    <w:semiHidden/>
    <w:rsid w:val="00EB74B7"/>
    <w:pPr>
      <w:keepLines/>
      <w:spacing w:after="0"/>
      <w:outlineLvl w:val="4"/>
    </w:pPr>
    <w:rPr>
      <w:rFonts w:eastAsiaTheme="majorEastAsia" w:cstheme="majorBidi"/>
      <w:b w:val="0"/>
    </w:rPr>
  </w:style>
  <w:style w:type="paragraph" w:styleId="Heading6">
    <w:name w:val="heading 6"/>
    <w:aliases w:val="±Head6"/>
    <w:basedOn w:val="NoNumHead2"/>
    <w:next w:val="Normal"/>
    <w:link w:val="Heading6Char"/>
    <w:uiPriority w:val="4"/>
    <w:semiHidden/>
    <w:rsid w:val="00EB74B7"/>
    <w:pPr>
      <w:keepLines/>
      <w:spacing w:after="0"/>
      <w:outlineLvl w:val="5"/>
    </w:pPr>
    <w:rPr>
      <w:rFonts w:eastAsiaTheme="majorEastAsia" w:cstheme="majorBidi"/>
      <w:b w:val="0"/>
      <w:i/>
      <w:iCs/>
    </w:rPr>
  </w:style>
  <w:style w:type="paragraph" w:styleId="Heading7">
    <w:name w:val="heading 7"/>
    <w:aliases w:val="±Head7"/>
    <w:basedOn w:val="NoNumHead2"/>
    <w:next w:val="Normal"/>
    <w:link w:val="Heading7Char"/>
    <w:uiPriority w:val="4"/>
    <w:semiHidden/>
    <w:rsid w:val="00EB74B7"/>
    <w:pPr>
      <w:keepLines/>
      <w:spacing w:after="0"/>
      <w:outlineLvl w:val="6"/>
    </w:pPr>
    <w:rPr>
      <w:rFonts w:eastAsiaTheme="majorEastAsia" w:cstheme="majorBidi"/>
      <w:b w:val="0"/>
      <w:iCs/>
    </w:rPr>
  </w:style>
  <w:style w:type="paragraph" w:styleId="Heading8">
    <w:name w:val="heading 8"/>
    <w:aliases w:val="±Head8"/>
    <w:basedOn w:val="NoNumHead2"/>
    <w:next w:val="Normal"/>
    <w:link w:val="Heading8Char"/>
    <w:uiPriority w:val="4"/>
    <w:semiHidden/>
    <w:rsid w:val="00EB74B7"/>
    <w:pPr>
      <w:keepLines/>
      <w:spacing w:after="0"/>
      <w:outlineLvl w:val="7"/>
    </w:pPr>
    <w:rPr>
      <w:rFonts w:eastAsiaTheme="majorEastAsia" w:cstheme="majorBidi"/>
    </w:rPr>
  </w:style>
  <w:style w:type="paragraph" w:styleId="Heading9">
    <w:name w:val="heading 9"/>
    <w:aliases w:val="±Head9"/>
    <w:basedOn w:val="NoNumHead2"/>
    <w:next w:val="Normal"/>
    <w:link w:val="Heading9Char"/>
    <w:uiPriority w:val="4"/>
    <w:semiHidden/>
    <w:rsid w:val="00EB74B7"/>
    <w:pPr>
      <w:keepLines/>
      <w:spacing w:after="0"/>
      <w:outlineLvl w:val="8"/>
    </w:pPr>
    <w:rPr>
      <w:rFonts w:eastAsiaTheme="majorEastAsia" w:cstheme="majorBidi"/>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AlphaNumBullet1">
    <w:name w:val="±AlphaNumBullet1"/>
    <w:basedOn w:val="Normal"/>
    <w:uiPriority w:val="1"/>
    <w:qFormat/>
    <w:rsid w:val="00EB74B7"/>
    <w:pPr>
      <w:numPr>
        <w:numId w:val="5"/>
      </w:numPr>
      <w:spacing w:before="60" w:after="60"/>
    </w:pPr>
  </w:style>
  <w:style w:type="paragraph" w:customStyle="1" w:styleId="AlphaNumBullet2">
    <w:name w:val="±AlphaNumBullet2"/>
    <w:basedOn w:val="Normal"/>
    <w:uiPriority w:val="1"/>
    <w:rsid w:val="00EB74B7"/>
    <w:pPr>
      <w:numPr>
        <w:ilvl w:val="1"/>
        <w:numId w:val="5"/>
      </w:numPr>
      <w:spacing w:before="60" w:after="60"/>
    </w:pPr>
  </w:style>
  <w:style w:type="paragraph" w:customStyle="1" w:styleId="AlphaNumBullet3">
    <w:name w:val="±AlphaNumBullet3"/>
    <w:basedOn w:val="Normal"/>
    <w:uiPriority w:val="1"/>
    <w:rsid w:val="00EB74B7"/>
    <w:pPr>
      <w:numPr>
        <w:ilvl w:val="2"/>
        <w:numId w:val="5"/>
      </w:numPr>
      <w:spacing w:before="60" w:after="60"/>
    </w:pPr>
  </w:style>
  <w:style w:type="paragraph" w:customStyle="1" w:styleId="AppBodyTextNum">
    <w:name w:val="±AppBodyTextNum"/>
    <w:basedOn w:val="Normal"/>
    <w:uiPriority w:val="28"/>
    <w:semiHidden/>
    <w:qFormat/>
    <w:rsid w:val="00EB74B7"/>
  </w:style>
  <w:style w:type="paragraph" w:customStyle="1" w:styleId="AppAlphaNumBullet1">
    <w:name w:val="±AppAlphaNumBullet1"/>
    <w:basedOn w:val="AppBodyTextNum"/>
    <w:uiPriority w:val="28"/>
    <w:semiHidden/>
    <w:qFormat/>
    <w:rsid w:val="00EB74B7"/>
  </w:style>
  <w:style w:type="paragraph" w:customStyle="1" w:styleId="AppAlphaNumBullet2">
    <w:name w:val="±AppAlphaNumBullet2"/>
    <w:basedOn w:val="AppBodyTextNum"/>
    <w:uiPriority w:val="28"/>
    <w:semiHidden/>
    <w:qFormat/>
    <w:rsid w:val="00EB74B7"/>
  </w:style>
  <w:style w:type="paragraph" w:customStyle="1" w:styleId="AppAlphaNumBullet3">
    <w:name w:val="±AppAlphaNumBullet3"/>
    <w:basedOn w:val="AppBodyTextNum"/>
    <w:uiPriority w:val="28"/>
    <w:semiHidden/>
    <w:qFormat/>
    <w:rsid w:val="00EB74B7"/>
  </w:style>
  <w:style w:type="paragraph" w:styleId="NoSpacing">
    <w:name w:val="No Spacing"/>
    <w:aliases w:val="±BaseStyle"/>
    <w:rsid w:val="00EB74B7"/>
    <w:pPr>
      <w:spacing w:before="0"/>
    </w:pPr>
    <w:rPr>
      <w:rFonts w:cs="Arial"/>
      <w:szCs w:val="20"/>
    </w:rPr>
  </w:style>
  <w:style w:type="paragraph" w:customStyle="1" w:styleId="Head1NonToc">
    <w:name w:val="±Head1NonToc"/>
    <w:basedOn w:val="NoSpacing"/>
    <w:next w:val="Normal"/>
    <w:uiPriority w:val="3"/>
    <w:semiHidden/>
    <w:rsid w:val="00EB74B7"/>
    <w:pPr>
      <w:keepNext/>
      <w:spacing w:before="480" w:after="120" w:line="216" w:lineRule="auto"/>
      <w:outlineLvl w:val="0"/>
    </w:pPr>
    <w:rPr>
      <w:rFonts w:asciiTheme="majorHAnsi" w:hAnsiTheme="majorHAnsi"/>
      <w:b/>
      <w:color w:val="28465F"/>
      <w:sz w:val="36"/>
    </w:rPr>
  </w:style>
  <w:style w:type="paragraph" w:customStyle="1" w:styleId="Divider">
    <w:name w:val="±Divider"/>
    <w:basedOn w:val="Head1NonToc"/>
    <w:next w:val="Normal"/>
    <w:uiPriority w:val="5"/>
    <w:semiHidden/>
    <w:rsid w:val="00EB74B7"/>
    <w:rPr>
      <w:sz w:val="72"/>
    </w:rPr>
  </w:style>
  <w:style w:type="paragraph" w:customStyle="1" w:styleId="AppHead1">
    <w:name w:val="±AppHead1"/>
    <w:basedOn w:val="Head1NonToc"/>
    <w:next w:val="Normal"/>
    <w:uiPriority w:val="6"/>
    <w:semiHidden/>
    <w:rsid w:val="00EB74B7"/>
    <w:pPr>
      <w:numPr>
        <w:numId w:val="6"/>
      </w:numPr>
    </w:pPr>
  </w:style>
  <w:style w:type="paragraph" w:customStyle="1" w:styleId="AppHead2">
    <w:name w:val="±AppHead2"/>
    <w:basedOn w:val="Head1NonToc"/>
    <w:next w:val="Normal"/>
    <w:uiPriority w:val="6"/>
    <w:semiHidden/>
    <w:rsid w:val="00EB74B7"/>
    <w:pPr>
      <w:numPr>
        <w:ilvl w:val="1"/>
        <w:numId w:val="6"/>
      </w:numPr>
      <w:outlineLvl w:val="1"/>
    </w:pPr>
    <w:rPr>
      <w:sz w:val="28"/>
    </w:rPr>
  </w:style>
  <w:style w:type="paragraph" w:customStyle="1" w:styleId="AppHead3">
    <w:name w:val="±AppHead3"/>
    <w:basedOn w:val="Head1NonToc"/>
    <w:next w:val="Normal"/>
    <w:uiPriority w:val="6"/>
    <w:semiHidden/>
    <w:rsid w:val="00EB74B7"/>
    <w:pPr>
      <w:numPr>
        <w:ilvl w:val="2"/>
        <w:numId w:val="6"/>
      </w:numPr>
      <w:outlineLvl w:val="2"/>
    </w:pPr>
    <w:rPr>
      <w:sz w:val="24"/>
    </w:rPr>
  </w:style>
  <w:style w:type="paragraph" w:customStyle="1" w:styleId="BodyHeading">
    <w:name w:val="±BodyHeading"/>
    <w:basedOn w:val="Normal"/>
    <w:next w:val="Normal"/>
    <w:uiPriority w:val="2"/>
    <w:qFormat/>
    <w:rsid w:val="00EB74B7"/>
    <w:pPr>
      <w:keepNext/>
      <w:spacing w:before="240" w:after="120"/>
    </w:pPr>
    <w:rPr>
      <w:b/>
      <w:color w:val="00A0A4" w:themeColor="accent1"/>
    </w:rPr>
  </w:style>
  <w:style w:type="paragraph" w:customStyle="1" w:styleId="BodyTextNum">
    <w:name w:val="±BodyTextNum"/>
    <w:basedOn w:val="Normal"/>
    <w:uiPriority w:val="28"/>
    <w:semiHidden/>
    <w:rsid w:val="00EB74B7"/>
  </w:style>
  <w:style w:type="paragraph" w:styleId="Caption">
    <w:name w:val="caption"/>
    <w:aliases w:val="±Caption"/>
    <w:basedOn w:val="BodyHeading"/>
    <w:next w:val="Normal"/>
    <w:link w:val="CaptionChar"/>
    <w:uiPriority w:val="7"/>
    <w:semiHidden/>
    <w:rsid w:val="00EB74B7"/>
    <w:pPr>
      <w:tabs>
        <w:tab w:val="left" w:pos="1134"/>
      </w:tabs>
      <w:spacing w:after="60"/>
      <w:ind w:left="1134" w:hanging="1134"/>
    </w:pPr>
    <w:rPr>
      <w:rFonts w:eastAsia="Calibri"/>
      <w:color w:val="3C3C3C" w:themeColor="text1"/>
      <w:sz w:val="20"/>
    </w:rPr>
  </w:style>
  <w:style w:type="character" w:customStyle="1" w:styleId="CaptionChar">
    <w:name w:val="Caption Char"/>
    <w:aliases w:val="±Caption Char"/>
    <w:basedOn w:val="DefaultParagraphFont"/>
    <w:link w:val="Caption"/>
    <w:uiPriority w:val="7"/>
    <w:semiHidden/>
    <w:rsid w:val="00537052"/>
    <w:rPr>
      <w:rFonts w:eastAsia="Calibri"/>
      <w:b/>
      <w:sz w:val="20"/>
    </w:rPr>
  </w:style>
  <w:style w:type="paragraph" w:customStyle="1" w:styleId="CaptionWide">
    <w:name w:val="±CaptionWide"/>
    <w:basedOn w:val="Caption"/>
    <w:next w:val="Normal"/>
    <w:uiPriority w:val="7"/>
    <w:semiHidden/>
    <w:rsid w:val="00EB74B7"/>
    <w:pPr>
      <w:tabs>
        <w:tab w:val="clear" w:pos="1134"/>
        <w:tab w:val="left" w:pos="284"/>
      </w:tabs>
      <w:ind w:left="283"/>
    </w:pPr>
    <w:rPr>
      <w:bCs/>
    </w:rPr>
  </w:style>
  <w:style w:type="paragraph" w:customStyle="1" w:styleId="CoverJobTitle">
    <w:name w:val="±CoverJobTitle"/>
    <w:basedOn w:val="NoSpacing"/>
    <w:uiPriority w:val="34"/>
    <w:semiHidden/>
    <w:rsid w:val="004151AD"/>
    <w:pPr>
      <w:spacing w:after="400"/>
    </w:pPr>
    <w:rPr>
      <w:b/>
      <w:color w:val="009DDB"/>
      <w:sz w:val="72"/>
    </w:rPr>
  </w:style>
  <w:style w:type="paragraph" w:customStyle="1" w:styleId="CoverConfi">
    <w:name w:val="±CoverConfi"/>
    <w:basedOn w:val="NoSpacing"/>
    <w:uiPriority w:val="34"/>
    <w:semiHidden/>
    <w:rsid w:val="00EB74B7"/>
    <w:pPr>
      <w:spacing w:before="40" w:after="40"/>
    </w:pPr>
  </w:style>
  <w:style w:type="paragraph" w:customStyle="1" w:styleId="CoverGrade">
    <w:name w:val="±CoverGrade"/>
    <w:basedOn w:val="NoSpacing"/>
    <w:uiPriority w:val="34"/>
    <w:semiHidden/>
    <w:rsid w:val="004151AD"/>
    <w:pPr>
      <w:spacing w:before="180"/>
    </w:pPr>
    <w:rPr>
      <w:color w:val="FFFFFF" w:themeColor="background1"/>
      <w:sz w:val="24"/>
    </w:rPr>
  </w:style>
  <w:style w:type="paragraph" w:customStyle="1" w:styleId="CoverDraft">
    <w:name w:val="±CoverDraft"/>
    <w:basedOn w:val="NoSpacing"/>
    <w:uiPriority w:val="34"/>
    <w:semiHidden/>
    <w:rsid w:val="00EB74B7"/>
  </w:style>
  <w:style w:type="paragraph" w:customStyle="1" w:styleId="CoverDirectorate">
    <w:name w:val="±CoverDirectorate"/>
    <w:basedOn w:val="NoSpacing"/>
    <w:uiPriority w:val="34"/>
    <w:semiHidden/>
    <w:rsid w:val="000C6725"/>
    <w:pPr>
      <w:spacing w:before="60"/>
    </w:pPr>
    <w:rPr>
      <w:b/>
      <w:color w:val="FFFFFF" w:themeColor="background1"/>
      <w:sz w:val="32"/>
    </w:rPr>
  </w:style>
  <w:style w:type="paragraph" w:customStyle="1" w:styleId="CoverDepartment">
    <w:name w:val="±CoverDepartment"/>
    <w:basedOn w:val="NoSpacing"/>
    <w:uiPriority w:val="34"/>
    <w:semiHidden/>
    <w:rsid w:val="000C6725"/>
    <w:pPr>
      <w:spacing w:before="60"/>
    </w:pPr>
    <w:rPr>
      <w:b/>
      <w:color w:val="FFFFFF" w:themeColor="background1"/>
      <w:sz w:val="32"/>
    </w:rPr>
  </w:style>
  <w:style w:type="paragraph" w:customStyle="1" w:styleId="CoverType">
    <w:name w:val="±CoverType"/>
    <w:basedOn w:val="NoSpacing"/>
    <w:uiPriority w:val="34"/>
    <w:semiHidden/>
    <w:rsid w:val="00EB74B7"/>
  </w:style>
  <w:style w:type="paragraph" w:customStyle="1" w:styleId="Hidden">
    <w:name w:val="±Hidden"/>
    <w:basedOn w:val="NoSpacing"/>
    <w:uiPriority w:val="33"/>
    <w:semiHidden/>
    <w:rsid w:val="00EB74B7"/>
    <w:pPr>
      <w:framePr w:wrap="around" w:vAnchor="page" w:hAnchor="page" w:xAlign="right" w:yAlign="bottom"/>
    </w:pPr>
    <w:rPr>
      <w:color w:val="C00000"/>
    </w:rPr>
  </w:style>
  <w:style w:type="paragraph" w:customStyle="1" w:styleId="IllustrateLeft">
    <w:name w:val="±IllustrateLeft"/>
    <w:basedOn w:val="NoSpacing"/>
    <w:uiPriority w:val="33"/>
    <w:semiHidden/>
    <w:rsid w:val="00EB74B7"/>
  </w:style>
  <w:style w:type="paragraph" w:customStyle="1" w:styleId="IllustrateCentre">
    <w:name w:val="±IllustrateCentre"/>
    <w:basedOn w:val="IllustrateLeft"/>
    <w:uiPriority w:val="33"/>
    <w:semiHidden/>
    <w:rsid w:val="00EB74B7"/>
    <w:pPr>
      <w:spacing w:before="120"/>
      <w:jc w:val="center"/>
    </w:pPr>
  </w:style>
  <w:style w:type="paragraph" w:customStyle="1" w:styleId="IllustrateRight">
    <w:name w:val="±IllustrateRight"/>
    <w:basedOn w:val="IllustrateLeft"/>
    <w:uiPriority w:val="33"/>
    <w:semiHidden/>
    <w:rsid w:val="00EB74B7"/>
    <w:pPr>
      <w:jc w:val="right"/>
    </w:pPr>
  </w:style>
  <w:style w:type="paragraph" w:customStyle="1" w:styleId="KeyMsgText">
    <w:name w:val="±KeyMsgText"/>
    <w:basedOn w:val="Normal"/>
    <w:uiPriority w:val="32"/>
    <w:semiHidden/>
    <w:rsid w:val="000C6725"/>
    <w:rPr>
      <w:sz w:val="20"/>
    </w:rPr>
  </w:style>
  <w:style w:type="paragraph" w:customStyle="1" w:styleId="KeyMsgHead">
    <w:name w:val="±KeyMsgHead"/>
    <w:basedOn w:val="KeyMsgText"/>
    <w:uiPriority w:val="32"/>
    <w:semiHidden/>
    <w:rsid w:val="00EB74B7"/>
    <w:pPr>
      <w:keepNext/>
      <w:pBdr>
        <w:bottom w:val="single" w:sz="12" w:space="6" w:color="FF8200" w:themeColor="text2"/>
      </w:pBdr>
      <w:spacing w:before="0" w:after="120"/>
    </w:pPr>
    <w:rPr>
      <w:b/>
      <w:color w:val="28465F"/>
    </w:rPr>
  </w:style>
  <w:style w:type="paragraph" w:customStyle="1" w:styleId="NoNumHead1">
    <w:name w:val="±NoNumHead1"/>
    <w:basedOn w:val="Head1NonToc"/>
    <w:next w:val="Normal"/>
    <w:uiPriority w:val="3"/>
    <w:semiHidden/>
    <w:rsid w:val="00EB74B7"/>
  </w:style>
  <w:style w:type="paragraph" w:customStyle="1" w:styleId="NoNumHead2">
    <w:name w:val="±NoNumHead2"/>
    <w:basedOn w:val="NoNumHead1"/>
    <w:next w:val="Normal"/>
    <w:uiPriority w:val="3"/>
    <w:semiHidden/>
    <w:rsid w:val="006A0609"/>
    <w:pPr>
      <w:spacing w:before="360"/>
      <w:outlineLvl w:val="1"/>
    </w:pPr>
    <w:rPr>
      <w:sz w:val="28"/>
    </w:rPr>
  </w:style>
  <w:style w:type="paragraph" w:customStyle="1" w:styleId="QuoteText">
    <w:name w:val="±QuoteText"/>
    <w:basedOn w:val="Normal"/>
    <w:next w:val="QuoteSource"/>
    <w:uiPriority w:val="32"/>
    <w:semiHidden/>
    <w:rsid w:val="00EB74B7"/>
    <w:pPr>
      <w:keepNext/>
      <w:spacing w:before="240" w:after="240"/>
    </w:pPr>
    <w:rPr>
      <w:b/>
      <w:color w:val="28465F"/>
      <w:sz w:val="24"/>
    </w:rPr>
  </w:style>
  <w:style w:type="paragraph" w:customStyle="1" w:styleId="Source">
    <w:name w:val="±Source"/>
    <w:basedOn w:val="Normal"/>
    <w:next w:val="Normal"/>
    <w:uiPriority w:val="8"/>
    <w:semiHidden/>
    <w:rsid w:val="00EB74B7"/>
    <w:pPr>
      <w:tabs>
        <w:tab w:val="left" w:pos="851"/>
      </w:tabs>
      <w:spacing w:before="60" w:after="60"/>
      <w:ind w:left="851" w:hanging="851"/>
    </w:pPr>
    <w:rPr>
      <w:rFonts w:eastAsia="Calibri"/>
      <w:i/>
      <w:sz w:val="18"/>
    </w:rPr>
  </w:style>
  <w:style w:type="paragraph" w:customStyle="1" w:styleId="SourceWide">
    <w:name w:val="±SourceWide"/>
    <w:basedOn w:val="Source"/>
    <w:next w:val="Normal"/>
    <w:uiPriority w:val="8"/>
    <w:semiHidden/>
    <w:rsid w:val="00EB74B7"/>
    <w:pPr>
      <w:tabs>
        <w:tab w:val="clear" w:pos="851"/>
        <w:tab w:val="left" w:pos="284"/>
      </w:tabs>
      <w:ind w:left="283" w:hanging="1134"/>
    </w:pPr>
  </w:style>
  <w:style w:type="paragraph" w:customStyle="1" w:styleId="Spacer">
    <w:name w:val="±Spacer"/>
    <w:basedOn w:val="NoSpacing"/>
    <w:semiHidden/>
    <w:rsid w:val="00EB74B7"/>
    <w:rPr>
      <w:rFonts w:ascii="Arial" w:hAnsi="Arial"/>
      <w:sz w:val="2"/>
    </w:rPr>
  </w:style>
  <w:style w:type="paragraph" w:customStyle="1" w:styleId="SummaryText">
    <w:name w:val="±SummaryText"/>
    <w:basedOn w:val="Normal"/>
    <w:next w:val="Normal"/>
    <w:uiPriority w:val="28"/>
    <w:semiHidden/>
    <w:qFormat/>
    <w:rsid w:val="00EB74B7"/>
    <w:rPr>
      <w:color w:val="28465F"/>
      <w:sz w:val="24"/>
    </w:rPr>
  </w:style>
  <w:style w:type="paragraph" w:customStyle="1" w:styleId="SymbolBullet1">
    <w:name w:val="±SymbolBullet1"/>
    <w:basedOn w:val="Normal"/>
    <w:uiPriority w:val="1"/>
    <w:qFormat/>
    <w:rsid w:val="00EB74B7"/>
    <w:pPr>
      <w:numPr>
        <w:numId w:val="9"/>
      </w:numPr>
      <w:spacing w:before="60" w:after="60"/>
    </w:pPr>
    <w:rPr>
      <w:rFonts w:eastAsia="Calibri"/>
    </w:rPr>
  </w:style>
  <w:style w:type="paragraph" w:customStyle="1" w:styleId="SymbolBullet2">
    <w:name w:val="±SymbolBullet2"/>
    <w:basedOn w:val="Normal"/>
    <w:uiPriority w:val="1"/>
    <w:rsid w:val="00EB74B7"/>
    <w:pPr>
      <w:numPr>
        <w:ilvl w:val="1"/>
        <w:numId w:val="9"/>
      </w:numPr>
      <w:spacing w:before="60" w:after="60"/>
    </w:pPr>
  </w:style>
  <w:style w:type="paragraph" w:customStyle="1" w:styleId="SymbolBullet3">
    <w:name w:val="±SymbolBullet3"/>
    <w:basedOn w:val="Normal"/>
    <w:uiPriority w:val="1"/>
    <w:rsid w:val="00EB74B7"/>
    <w:pPr>
      <w:numPr>
        <w:ilvl w:val="2"/>
        <w:numId w:val="9"/>
      </w:numPr>
      <w:spacing w:before="60" w:after="60"/>
    </w:pPr>
  </w:style>
  <w:style w:type="paragraph" w:customStyle="1" w:styleId="TableTextLeft">
    <w:name w:val="±TableTextLeft"/>
    <w:basedOn w:val="Normal"/>
    <w:uiPriority w:val="31"/>
    <w:semiHidden/>
    <w:rsid w:val="00A72151"/>
    <w:pPr>
      <w:spacing w:before="40" w:after="40"/>
    </w:pPr>
    <w:rPr>
      <w:sz w:val="16"/>
    </w:rPr>
  </w:style>
  <w:style w:type="paragraph" w:customStyle="1" w:styleId="TableBullet1">
    <w:name w:val="±TableBullet1"/>
    <w:basedOn w:val="TableTextLeft"/>
    <w:uiPriority w:val="31"/>
    <w:semiHidden/>
    <w:rsid w:val="00EB74B7"/>
    <w:pPr>
      <w:numPr>
        <w:numId w:val="10"/>
      </w:numPr>
      <w:tabs>
        <w:tab w:val="left" w:pos="340"/>
      </w:tabs>
    </w:pPr>
    <w:rPr>
      <w:rFonts w:eastAsia="Calibri"/>
    </w:rPr>
  </w:style>
  <w:style w:type="paragraph" w:customStyle="1" w:styleId="TableBullet2">
    <w:name w:val="±TableBullet2"/>
    <w:basedOn w:val="TableTextLeft"/>
    <w:uiPriority w:val="31"/>
    <w:semiHidden/>
    <w:rsid w:val="00EB74B7"/>
    <w:pPr>
      <w:numPr>
        <w:ilvl w:val="1"/>
        <w:numId w:val="10"/>
      </w:numPr>
    </w:pPr>
  </w:style>
  <w:style w:type="paragraph" w:customStyle="1" w:styleId="TableBullet3">
    <w:name w:val="±TableBullet3"/>
    <w:basedOn w:val="TableTextLeft"/>
    <w:uiPriority w:val="31"/>
    <w:semiHidden/>
    <w:rsid w:val="00EB74B7"/>
    <w:pPr>
      <w:numPr>
        <w:ilvl w:val="2"/>
        <w:numId w:val="10"/>
      </w:numPr>
      <w:tabs>
        <w:tab w:val="clear" w:pos="510"/>
        <w:tab w:val="left" w:pos="1021"/>
      </w:tabs>
    </w:pPr>
  </w:style>
  <w:style w:type="paragraph" w:customStyle="1" w:styleId="TableHeadingLeft">
    <w:name w:val="±TableHeadingLeft"/>
    <w:basedOn w:val="TableTextLeft"/>
    <w:uiPriority w:val="31"/>
    <w:semiHidden/>
    <w:rsid w:val="00EB74B7"/>
    <w:pPr>
      <w:keepNext/>
    </w:pPr>
    <w:rPr>
      <w:b/>
      <w:szCs w:val="26"/>
    </w:rPr>
  </w:style>
  <w:style w:type="paragraph" w:customStyle="1" w:styleId="TableHeadingCentre">
    <w:name w:val="±TableHeadingCentre"/>
    <w:basedOn w:val="TableHeadingLeft"/>
    <w:uiPriority w:val="31"/>
    <w:semiHidden/>
    <w:rsid w:val="00EB74B7"/>
    <w:pPr>
      <w:jc w:val="center"/>
    </w:pPr>
  </w:style>
  <w:style w:type="paragraph" w:customStyle="1" w:styleId="TableHeadingRight">
    <w:name w:val="±TableHeadingRight"/>
    <w:basedOn w:val="TableHeadingLeft"/>
    <w:uiPriority w:val="31"/>
    <w:semiHidden/>
    <w:rsid w:val="00EB74B7"/>
    <w:pPr>
      <w:jc w:val="right"/>
    </w:pPr>
  </w:style>
  <w:style w:type="paragraph" w:customStyle="1" w:styleId="TableTextCentre">
    <w:name w:val="±TableTextCentre"/>
    <w:basedOn w:val="TableTextLeft"/>
    <w:uiPriority w:val="31"/>
    <w:semiHidden/>
    <w:rsid w:val="00EB74B7"/>
    <w:pPr>
      <w:jc w:val="center"/>
    </w:pPr>
  </w:style>
  <w:style w:type="paragraph" w:customStyle="1" w:styleId="TableTextRight">
    <w:name w:val="±TableTextRight"/>
    <w:basedOn w:val="TableTextLeft"/>
    <w:uiPriority w:val="31"/>
    <w:semiHidden/>
    <w:rsid w:val="00EB74B7"/>
    <w:pPr>
      <w:jc w:val="right"/>
    </w:pPr>
  </w:style>
  <w:style w:type="paragraph" w:customStyle="1" w:styleId="TableTotalLeft">
    <w:name w:val="±TableTotalLeft"/>
    <w:basedOn w:val="TableTextLeft"/>
    <w:uiPriority w:val="31"/>
    <w:semiHidden/>
    <w:rsid w:val="00EB74B7"/>
    <w:rPr>
      <w:b/>
    </w:rPr>
  </w:style>
  <w:style w:type="paragraph" w:customStyle="1" w:styleId="TableTotalCentre">
    <w:name w:val="±TableTotalCentre"/>
    <w:basedOn w:val="TableTotalLeft"/>
    <w:uiPriority w:val="31"/>
    <w:semiHidden/>
    <w:rsid w:val="00EB74B7"/>
    <w:pPr>
      <w:framePr w:wrap="around" w:vAnchor="page" w:hAnchor="margin" w:y="1135"/>
      <w:suppressOverlap/>
      <w:jc w:val="center"/>
    </w:pPr>
  </w:style>
  <w:style w:type="paragraph" w:customStyle="1" w:styleId="TableTotalRight">
    <w:name w:val="±TableTotalRight"/>
    <w:basedOn w:val="TableTotalLeft"/>
    <w:uiPriority w:val="31"/>
    <w:semiHidden/>
    <w:rsid w:val="00EB74B7"/>
    <w:pPr>
      <w:framePr w:wrap="around" w:vAnchor="page" w:hAnchor="margin" w:y="1135"/>
      <w:suppressOverlap/>
      <w:jc w:val="right"/>
    </w:pPr>
  </w:style>
  <w:style w:type="paragraph" w:styleId="BalloonText">
    <w:name w:val="Balloon Text"/>
    <w:basedOn w:val="Normal"/>
    <w:link w:val="BalloonTextChar"/>
    <w:uiPriority w:val="99"/>
    <w:semiHidden/>
    <w:rsid w:val="00EB74B7"/>
    <w:rPr>
      <w:rFonts w:ascii="Tahoma" w:hAnsi="Tahoma" w:cs="Tahoma"/>
      <w:color w:val="808080" w:themeColor="background1" w:themeShade="80"/>
      <w:sz w:val="16"/>
      <w:szCs w:val="16"/>
    </w:rPr>
  </w:style>
  <w:style w:type="character" w:customStyle="1" w:styleId="BalloonTextChar">
    <w:name w:val="Balloon Text Char"/>
    <w:basedOn w:val="DefaultParagraphFont"/>
    <w:link w:val="BalloonText"/>
    <w:uiPriority w:val="99"/>
    <w:semiHidden/>
    <w:rsid w:val="00537052"/>
    <w:rPr>
      <w:rFonts w:ascii="Tahoma" w:hAnsi="Tahoma" w:cs="Tahoma"/>
      <w:color w:val="808080" w:themeColor="background1" w:themeShade="80"/>
      <w:sz w:val="16"/>
      <w:szCs w:val="16"/>
    </w:rPr>
  </w:style>
  <w:style w:type="character" w:styleId="CommentReference">
    <w:name w:val="annotation reference"/>
    <w:basedOn w:val="DefaultParagraphFont"/>
    <w:uiPriority w:val="99"/>
    <w:semiHidden/>
    <w:rsid w:val="00EB74B7"/>
    <w:rPr>
      <w:sz w:val="16"/>
      <w:szCs w:val="16"/>
    </w:rPr>
  </w:style>
  <w:style w:type="paragraph" w:styleId="CommentText">
    <w:name w:val="annotation text"/>
    <w:basedOn w:val="Normal"/>
    <w:link w:val="CommentTextChar"/>
    <w:uiPriority w:val="99"/>
    <w:semiHidden/>
    <w:rsid w:val="00EB74B7"/>
    <w:rPr>
      <w:rFonts w:ascii="Arial" w:hAnsi="Arial"/>
      <w:color w:val="auto"/>
    </w:rPr>
  </w:style>
  <w:style w:type="character" w:customStyle="1" w:styleId="CommentTextChar">
    <w:name w:val="Comment Text Char"/>
    <w:basedOn w:val="DefaultParagraphFont"/>
    <w:link w:val="CommentText"/>
    <w:uiPriority w:val="99"/>
    <w:semiHidden/>
    <w:rsid w:val="00537052"/>
    <w:rPr>
      <w:rFonts w:ascii="Arial" w:hAnsi="Arial"/>
      <w:color w:val="auto"/>
    </w:rPr>
  </w:style>
  <w:style w:type="paragraph" w:styleId="CommentSubject">
    <w:name w:val="annotation subject"/>
    <w:basedOn w:val="CommentText"/>
    <w:next w:val="CommentText"/>
    <w:link w:val="CommentSubjectChar"/>
    <w:uiPriority w:val="99"/>
    <w:semiHidden/>
    <w:rsid w:val="00EB74B7"/>
    <w:rPr>
      <w:b/>
      <w:bCs/>
    </w:rPr>
  </w:style>
  <w:style w:type="character" w:customStyle="1" w:styleId="CommentSubjectChar">
    <w:name w:val="Comment Subject Char"/>
    <w:basedOn w:val="CommentTextChar"/>
    <w:link w:val="CommentSubject"/>
    <w:uiPriority w:val="99"/>
    <w:semiHidden/>
    <w:rsid w:val="00537052"/>
    <w:rPr>
      <w:rFonts w:ascii="Arial" w:hAnsi="Arial"/>
      <w:b/>
      <w:bCs/>
      <w:color w:val="auto"/>
    </w:rPr>
  </w:style>
  <w:style w:type="character" w:styleId="FollowedHyperlink">
    <w:name w:val="FollowedHyperlink"/>
    <w:aliases w:val="±FollowedHyperlink"/>
    <w:basedOn w:val="DefaultParagraphFont"/>
    <w:uiPriority w:val="37"/>
    <w:semiHidden/>
    <w:rsid w:val="00EB74B7"/>
    <w:rPr>
      <w:b/>
      <w:color w:val="005EA5"/>
      <w:u w:val="single"/>
    </w:rPr>
  </w:style>
  <w:style w:type="paragraph" w:styleId="Footer">
    <w:name w:val="footer"/>
    <w:aliases w:val="±Footer"/>
    <w:basedOn w:val="NoSpacing"/>
    <w:link w:val="FooterChar"/>
    <w:uiPriority w:val="36"/>
    <w:semiHidden/>
    <w:rsid w:val="00EB74B7"/>
    <w:rPr>
      <w:sz w:val="17"/>
    </w:rPr>
  </w:style>
  <w:style w:type="character" w:customStyle="1" w:styleId="FooterChar">
    <w:name w:val="Footer Char"/>
    <w:aliases w:val="±Footer Char"/>
    <w:basedOn w:val="DefaultParagraphFont"/>
    <w:link w:val="Footer"/>
    <w:uiPriority w:val="36"/>
    <w:semiHidden/>
    <w:rsid w:val="00537052"/>
    <w:rPr>
      <w:rFonts w:cs="Arial"/>
      <w:sz w:val="17"/>
      <w:szCs w:val="20"/>
    </w:rPr>
  </w:style>
  <w:style w:type="character" w:styleId="FootnoteReference">
    <w:name w:val="footnote reference"/>
    <w:basedOn w:val="DefaultParagraphFont"/>
    <w:uiPriority w:val="35"/>
    <w:semiHidden/>
    <w:rsid w:val="00EB74B7"/>
    <w:rPr>
      <w:rFonts w:asciiTheme="minorHAnsi" w:hAnsiTheme="minorHAnsi"/>
      <w:color w:val="FF8200" w:themeColor="text2"/>
      <w:vertAlign w:val="superscript"/>
    </w:rPr>
  </w:style>
  <w:style w:type="paragraph" w:styleId="FootnoteText">
    <w:name w:val="footnote text"/>
    <w:aliases w:val="±FootnoteText"/>
    <w:basedOn w:val="NoSpacing"/>
    <w:link w:val="FootnoteTextChar"/>
    <w:uiPriority w:val="35"/>
    <w:semiHidden/>
    <w:rsid w:val="00EB74B7"/>
    <w:pPr>
      <w:spacing w:before="60"/>
      <w:ind w:left="284" w:hanging="284"/>
    </w:pPr>
    <w:rPr>
      <w:sz w:val="18"/>
    </w:rPr>
  </w:style>
  <w:style w:type="character" w:customStyle="1" w:styleId="FootnoteTextChar">
    <w:name w:val="Footnote Text Char"/>
    <w:aliases w:val="±FootnoteText Char"/>
    <w:basedOn w:val="DefaultParagraphFont"/>
    <w:link w:val="FootnoteText"/>
    <w:uiPriority w:val="35"/>
    <w:semiHidden/>
    <w:rsid w:val="00537052"/>
    <w:rPr>
      <w:rFonts w:cs="Arial"/>
      <w:sz w:val="18"/>
      <w:szCs w:val="20"/>
    </w:rPr>
  </w:style>
  <w:style w:type="paragraph" w:styleId="Header">
    <w:name w:val="header"/>
    <w:aliases w:val="±Header"/>
    <w:basedOn w:val="NoSpacing"/>
    <w:link w:val="HeaderChar"/>
    <w:uiPriority w:val="36"/>
    <w:semiHidden/>
    <w:rsid w:val="00EB74B7"/>
    <w:rPr>
      <w:b/>
      <w:sz w:val="17"/>
    </w:rPr>
  </w:style>
  <w:style w:type="character" w:customStyle="1" w:styleId="HeaderChar">
    <w:name w:val="Header Char"/>
    <w:aliases w:val="±Header Char"/>
    <w:basedOn w:val="DefaultParagraphFont"/>
    <w:link w:val="Header"/>
    <w:uiPriority w:val="36"/>
    <w:semiHidden/>
    <w:rsid w:val="00537052"/>
    <w:rPr>
      <w:rFonts w:cs="Arial"/>
      <w:b/>
      <w:sz w:val="17"/>
      <w:szCs w:val="20"/>
    </w:rPr>
  </w:style>
  <w:style w:type="character" w:customStyle="1" w:styleId="Heading1Char">
    <w:name w:val="Heading 1 Char"/>
    <w:aliases w:val="±Head1 Char"/>
    <w:basedOn w:val="DefaultParagraphFont"/>
    <w:link w:val="Heading1"/>
    <w:uiPriority w:val="4"/>
    <w:semiHidden/>
    <w:rsid w:val="00537052"/>
    <w:rPr>
      <w:rFonts w:asciiTheme="majorHAnsi" w:hAnsiTheme="majorHAnsi" w:cs="Arial"/>
      <w:b/>
      <w:color w:val="28465F"/>
      <w:sz w:val="36"/>
      <w:szCs w:val="20"/>
    </w:rPr>
  </w:style>
  <w:style w:type="character" w:customStyle="1" w:styleId="Heading2Char">
    <w:name w:val="Heading 2 Char"/>
    <w:aliases w:val="±Head2 Char"/>
    <w:basedOn w:val="DefaultParagraphFont"/>
    <w:link w:val="Heading2"/>
    <w:uiPriority w:val="4"/>
    <w:semiHidden/>
    <w:rsid w:val="00537052"/>
    <w:rPr>
      <w:rFonts w:asciiTheme="majorHAnsi" w:hAnsiTheme="majorHAnsi" w:cs="Arial"/>
      <w:b/>
      <w:color w:val="28465F"/>
      <w:sz w:val="28"/>
      <w:szCs w:val="20"/>
    </w:rPr>
  </w:style>
  <w:style w:type="character" w:customStyle="1" w:styleId="Heading3Char">
    <w:name w:val="Heading 3 Char"/>
    <w:aliases w:val="±Head3 Char"/>
    <w:basedOn w:val="DefaultParagraphFont"/>
    <w:link w:val="Heading3"/>
    <w:uiPriority w:val="4"/>
    <w:semiHidden/>
    <w:rsid w:val="00537052"/>
    <w:rPr>
      <w:rFonts w:asciiTheme="majorHAnsi" w:hAnsiTheme="majorHAnsi" w:cs="Arial"/>
      <w:b/>
      <w:color w:val="28465F"/>
      <w:sz w:val="24"/>
      <w:szCs w:val="20"/>
    </w:rPr>
  </w:style>
  <w:style w:type="character" w:customStyle="1" w:styleId="Heading4Char">
    <w:name w:val="Heading 4 Char"/>
    <w:aliases w:val="±Head4 Char"/>
    <w:basedOn w:val="DefaultParagraphFont"/>
    <w:link w:val="Heading4"/>
    <w:uiPriority w:val="4"/>
    <w:semiHidden/>
    <w:rsid w:val="00537052"/>
    <w:rPr>
      <w:rFonts w:asciiTheme="majorHAnsi" w:hAnsiTheme="majorHAnsi" w:cs="Arial"/>
      <w:b/>
      <w:color w:val="28465F"/>
      <w:sz w:val="22"/>
      <w:szCs w:val="20"/>
    </w:rPr>
  </w:style>
  <w:style w:type="character" w:customStyle="1" w:styleId="Heading5Char">
    <w:name w:val="Heading 5 Char"/>
    <w:aliases w:val="±Head5 Char"/>
    <w:basedOn w:val="DefaultParagraphFont"/>
    <w:link w:val="Heading5"/>
    <w:uiPriority w:val="4"/>
    <w:semiHidden/>
    <w:rsid w:val="00537052"/>
    <w:rPr>
      <w:rFonts w:asciiTheme="majorHAnsi" w:eastAsiaTheme="majorEastAsia" w:hAnsiTheme="majorHAnsi" w:cstheme="majorBidi"/>
      <w:color w:val="28465F"/>
      <w:sz w:val="28"/>
      <w:szCs w:val="20"/>
    </w:rPr>
  </w:style>
  <w:style w:type="character" w:customStyle="1" w:styleId="Heading6Char">
    <w:name w:val="Heading 6 Char"/>
    <w:aliases w:val="±Head6 Char"/>
    <w:basedOn w:val="DefaultParagraphFont"/>
    <w:link w:val="Heading6"/>
    <w:uiPriority w:val="4"/>
    <w:semiHidden/>
    <w:rsid w:val="00537052"/>
    <w:rPr>
      <w:rFonts w:asciiTheme="majorHAnsi" w:eastAsiaTheme="majorEastAsia" w:hAnsiTheme="majorHAnsi" w:cstheme="majorBidi"/>
      <w:i/>
      <w:iCs/>
      <w:color w:val="28465F"/>
      <w:sz w:val="28"/>
      <w:szCs w:val="20"/>
    </w:rPr>
  </w:style>
  <w:style w:type="character" w:customStyle="1" w:styleId="Heading7Char">
    <w:name w:val="Heading 7 Char"/>
    <w:aliases w:val="±Head7 Char"/>
    <w:basedOn w:val="DefaultParagraphFont"/>
    <w:link w:val="Heading7"/>
    <w:uiPriority w:val="4"/>
    <w:semiHidden/>
    <w:rsid w:val="00537052"/>
    <w:rPr>
      <w:rFonts w:asciiTheme="majorHAnsi" w:eastAsiaTheme="majorEastAsia" w:hAnsiTheme="majorHAnsi" w:cstheme="majorBidi"/>
      <w:iCs/>
      <w:color w:val="28465F"/>
      <w:sz w:val="28"/>
      <w:szCs w:val="20"/>
    </w:rPr>
  </w:style>
  <w:style w:type="character" w:customStyle="1" w:styleId="Heading8Char">
    <w:name w:val="Heading 8 Char"/>
    <w:aliases w:val="±Head8 Char"/>
    <w:basedOn w:val="DefaultParagraphFont"/>
    <w:link w:val="Heading8"/>
    <w:uiPriority w:val="4"/>
    <w:semiHidden/>
    <w:rsid w:val="00537052"/>
    <w:rPr>
      <w:rFonts w:asciiTheme="majorHAnsi" w:eastAsiaTheme="majorEastAsia" w:hAnsiTheme="majorHAnsi" w:cstheme="majorBidi"/>
      <w:b/>
      <w:color w:val="28465F"/>
      <w:sz w:val="28"/>
      <w:szCs w:val="20"/>
    </w:rPr>
  </w:style>
  <w:style w:type="character" w:customStyle="1" w:styleId="Heading9Char">
    <w:name w:val="Heading 9 Char"/>
    <w:aliases w:val="±Head9 Char"/>
    <w:basedOn w:val="DefaultParagraphFont"/>
    <w:link w:val="Heading9"/>
    <w:uiPriority w:val="4"/>
    <w:semiHidden/>
    <w:rsid w:val="00537052"/>
    <w:rPr>
      <w:rFonts w:asciiTheme="majorHAnsi" w:eastAsiaTheme="majorEastAsia" w:hAnsiTheme="majorHAnsi" w:cstheme="majorBidi"/>
      <w:b/>
      <w:i/>
      <w:iCs/>
      <w:color w:val="28465F"/>
      <w:sz w:val="28"/>
      <w:szCs w:val="20"/>
    </w:rPr>
  </w:style>
  <w:style w:type="character" w:styleId="Hyperlink">
    <w:name w:val="Hyperlink"/>
    <w:aliases w:val="±HyperLink"/>
    <w:basedOn w:val="DefaultParagraphFont"/>
    <w:uiPriority w:val="99"/>
    <w:semiHidden/>
    <w:rsid w:val="00EB74B7"/>
    <w:rPr>
      <w:b/>
      <w:color w:val="005EA5"/>
      <w:u w:val="single"/>
    </w:rPr>
  </w:style>
  <w:style w:type="paragraph" w:styleId="ListParagraph">
    <w:name w:val="List Paragraph"/>
    <w:basedOn w:val="Normal"/>
    <w:uiPriority w:val="34"/>
    <w:semiHidden/>
    <w:rsid w:val="00EB74B7"/>
    <w:pPr>
      <w:ind w:left="720"/>
      <w:contextualSpacing/>
    </w:pPr>
  </w:style>
  <w:style w:type="table" w:styleId="MediumShading2-Accent1">
    <w:name w:val="Medium Shading 2 Accent 1"/>
    <w:basedOn w:val="TableNormal"/>
    <w:uiPriority w:val="64"/>
    <w:rsid w:val="00EB74B7"/>
    <w:rPr>
      <w:rFonts w:cs="Arial"/>
      <w:color w:val="808080" w:themeColor="background1" w:themeShade="80"/>
      <w:sz w:val="20"/>
      <w:szCs w:val="20"/>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A0A4"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A0A4" w:themeFill="accent1"/>
      </w:tcPr>
    </w:tblStylePr>
    <w:tblStylePr w:type="lastCol">
      <w:rPr>
        <w:b/>
        <w:bCs/>
        <w:color w:val="FFFFFF" w:themeColor="background1"/>
      </w:rPr>
      <w:tblPr/>
      <w:tcPr>
        <w:tcBorders>
          <w:left w:val="nil"/>
          <w:right w:val="nil"/>
          <w:insideH w:val="nil"/>
          <w:insideV w:val="nil"/>
        </w:tcBorders>
        <w:shd w:val="clear" w:color="auto" w:fill="00A0A4"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PlaceholderText">
    <w:name w:val="Placeholder Text"/>
    <w:basedOn w:val="DefaultParagraphFont"/>
    <w:uiPriority w:val="99"/>
    <w:semiHidden/>
    <w:rsid w:val="00EB74B7"/>
    <w:rPr>
      <w:color w:val="808080"/>
    </w:rPr>
  </w:style>
  <w:style w:type="table" w:styleId="TableGrid">
    <w:name w:val="Table Grid"/>
    <w:basedOn w:val="TableNormal"/>
    <w:uiPriority w:val="39"/>
    <w:rsid w:val="00EB74B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ableofFigures">
    <w:name w:val="table of figures"/>
    <w:basedOn w:val="Normal"/>
    <w:next w:val="Normal"/>
    <w:uiPriority w:val="99"/>
    <w:semiHidden/>
    <w:rsid w:val="00EB74B7"/>
    <w:pPr>
      <w:tabs>
        <w:tab w:val="left" w:pos="1134"/>
        <w:tab w:val="right" w:pos="10535"/>
      </w:tabs>
      <w:spacing w:before="40" w:after="40"/>
      <w:ind w:left="1134" w:right="709" w:hanging="1134"/>
    </w:pPr>
    <w:rPr>
      <w:rFonts w:cs="System"/>
      <w:noProof/>
      <w:color w:val="6E7896"/>
    </w:rPr>
  </w:style>
  <w:style w:type="paragraph" w:styleId="TOC1">
    <w:name w:val="toc 1"/>
    <w:aliases w:val="±Heads1"/>
    <w:basedOn w:val="NoSpacing"/>
    <w:next w:val="Normal"/>
    <w:uiPriority w:val="39"/>
    <w:semiHidden/>
    <w:rsid w:val="00EB74B7"/>
    <w:pPr>
      <w:pBdr>
        <w:top w:val="single" w:sz="2" w:space="4" w:color="E6E3D9"/>
        <w:bottom w:val="single" w:sz="2" w:space="4" w:color="FFFFFF" w:themeColor="background1"/>
        <w:between w:val="single" w:sz="2" w:space="4" w:color="E6E3D9"/>
      </w:pBdr>
      <w:tabs>
        <w:tab w:val="left" w:pos="425"/>
        <w:tab w:val="right" w:pos="10535"/>
      </w:tabs>
      <w:spacing w:before="80" w:after="20"/>
      <w:ind w:left="425" w:hanging="425"/>
    </w:pPr>
    <w:rPr>
      <w:rFonts w:asciiTheme="majorHAnsi" w:eastAsiaTheme="minorEastAsia" w:hAnsiTheme="majorHAnsi"/>
      <w:b/>
      <w:noProof/>
      <w:color w:val="28465F"/>
      <w:lang w:eastAsia="en-GB"/>
    </w:rPr>
  </w:style>
  <w:style w:type="paragraph" w:styleId="TOC2">
    <w:name w:val="toc 2"/>
    <w:aliases w:val="±Heads2"/>
    <w:basedOn w:val="TOC1"/>
    <w:next w:val="Normal"/>
    <w:uiPriority w:val="39"/>
    <w:semiHidden/>
    <w:rsid w:val="00EB74B7"/>
    <w:pPr>
      <w:pBdr>
        <w:top w:val="none" w:sz="0" w:space="0" w:color="auto"/>
        <w:bottom w:val="none" w:sz="0" w:space="0" w:color="auto"/>
        <w:between w:val="none" w:sz="0" w:space="0" w:color="auto"/>
      </w:pBdr>
      <w:tabs>
        <w:tab w:val="clear" w:pos="425"/>
        <w:tab w:val="left" w:pos="992"/>
      </w:tabs>
      <w:spacing w:before="20"/>
      <w:ind w:left="992" w:right="425" w:hanging="567"/>
    </w:pPr>
    <w:rPr>
      <w:b w:val="0"/>
      <w:color w:val="3C3C3C" w:themeColor="text1"/>
    </w:rPr>
  </w:style>
  <w:style w:type="paragraph" w:styleId="TOC3">
    <w:name w:val="toc 3"/>
    <w:aliases w:val="±Heads3"/>
    <w:basedOn w:val="TOC2"/>
    <w:next w:val="Normal"/>
    <w:uiPriority w:val="39"/>
    <w:semiHidden/>
    <w:rsid w:val="00EB74B7"/>
    <w:pPr>
      <w:tabs>
        <w:tab w:val="clear" w:pos="992"/>
        <w:tab w:val="left" w:pos="1701"/>
      </w:tabs>
      <w:ind w:left="1701" w:hanging="709"/>
    </w:pPr>
  </w:style>
  <w:style w:type="paragraph" w:styleId="TOC4">
    <w:name w:val="toc 4"/>
    <w:aliases w:val="±NoNumHead1s"/>
    <w:basedOn w:val="TOC1"/>
    <w:next w:val="Normal"/>
    <w:uiPriority w:val="39"/>
    <w:semiHidden/>
    <w:rsid w:val="00EB74B7"/>
    <w:pPr>
      <w:tabs>
        <w:tab w:val="clear" w:pos="425"/>
      </w:tabs>
      <w:ind w:left="0" w:firstLine="0"/>
    </w:pPr>
  </w:style>
  <w:style w:type="paragraph" w:styleId="TOC5">
    <w:name w:val="toc 5"/>
    <w:aliases w:val="±NoNumHead2s"/>
    <w:basedOn w:val="TOC2"/>
    <w:next w:val="Normal"/>
    <w:uiPriority w:val="39"/>
    <w:semiHidden/>
    <w:rsid w:val="00EB74B7"/>
    <w:pPr>
      <w:ind w:left="425" w:firstLine="0"/>
    </w:pPr>
  </w:style>
  <w:style w:type="paragraph" w:styleId="TOC6">
    <w:name w:val="toc 6"/>
    <w:aliases w:val="±Dividers"/>
    <w:basedOn w:val="TOC1"/>
    <w:next w:val="Normal"/>
    <w:uiPriority w:val="39"/>
    <w:semiHidden/>
    <w:rsid w:val="00EB74B7"/>
    <w:pPr>
      <w:pBdr>
        <w:bottom w:val="single" w:sz="2" w:space="1" w:color="FFFFFF" w:themeColor="background1"/>
        <w:between w:val="none" w:sz="0" w:space="0" w:color="auto"/>
      </w:pBdr>
      <w:ind w:left="0" w:firstLine="0"/>
    </w:pPr>
  </w:style>
  <w:style w:type="paragraph" w:styleId="TOC7">
    <w:name w:val="toc 7"/>
    <w:aliases w:val="±AppHeads1"/>
    <w:basedOn w:val="TOC1"/>
    <w:next w:val="Normal"/>
    <w:uiPriority w:val="39"/>
    <w:semiHidden/>
    <w:rsid w:val="00EB74B7"/>
    <w:pPr>
      <w:pBdr>
        <w:top w:val="none" w:sz="0" w:space="0" w:color="auto"/>
        <w:between w:val="none" w:sz="0" w:space="0" w:color="auto"/>
      </w:pBdr>
    </w:pPr>
    <w:rPr>
      <w:b w:val="0"/>
    </w:rPr>
  </w:style>
  <w:style w:type="paragraph" w:styleId="TOC8">
    <w:name w:val="toc 8"/>
    <w:aliases w:val="±AppHeads2"/>
    <w:basedOn w:val="TOC2"/>
    <w:next w:val="Normal"/>
    <w:uiPriority w:val="39"/>
    <w:semiHidden/>
    <w:rsid w:val="00EB74B7"/>
  </w:style>
  <w:style w:type="paragraph" w:styleId="TOC9">
    <w:name w:val="toc 9"/>
    <w:aliases w:val="±AppHeads3"/>
    <w:basedOn w:val="TOC3"/>
    <w:next w:val="Normal"/>
    <w:uiPriority w:val="39"/>
    <w:semiHidden/>
    <w:rsid w:val="00EB74B7"/>
    <w:pPr>
      <w:spacing w:before="120" w:after="100"/>
      <w:ind w:left="1600"/>
    </w:pPr>
    <w:rPr>
      <w:rFonts w:ascii="Arial" w:hAnsi="Arial"/>
    </w:rPr>
  </w:style>
  <w:style w:type="paragraph" w:styleId="TOCHeading">
    <w:name w:val="TOC Heading"/>
    <w:basedOn w:val="Heading1"/>
    <w:next w:val="Normal"/>
    <w:uiPriority w:val="38"/>
    <w:semiHidden/>
    <w:rsid w:val="00EB74B7"/>
    <w:pPr>
      <w:keepLines/>
      <w:numPr>
        <w:numId w:val="0"/>
      </w:numPr>
      <w:spacing w:before="480"/>
      <w:jc w:val="both"/>
      <w:outlineLvl w:val="9"/>
    </w:pPr>
    <w:rPr>
      <w:rFonts w:eastAsiaTheme="majorEastAsia" w:cstheme="majorBidi"/>
      <w:bCs/>
      <w:sz w:val="28"/>
      <w:szCs w:val="28"/>
    </w:rPr>
  </w:style>
  <w:style w:type="paragraph" w:customStyle="1" w:styleId="QuoteTextWhite">
    <w:name w:val="±QuoteText(White)"/>
    <w:basedOn w:val="QuoteText"/>
    <w:next w:val="QuoteSourceWhite"/>
    <w:uiPriority w:val="32"/>
    <w:semiHidden/>
    <w:rsid w:val="00EB74B7"/>
    <w:rPr>
      <w:color w:val="FFFFFF" w:themeColor="background1"/>
    </w:rPr>
  </w:style>
  <w:style w:type="table" w:styleId="TableGridLight">
    <w:name w:val="Grid Table Light"/>
    <w:basedOn w:val="TableNormal"/>
    <w:uiPriority w:val="40"/>
    <w:rsid w:val="00EB74B7"/>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KeyMsgTextWhite">
    <w:name w:val="±KeyMsgText(White)"/>
    <w:basedOn w:val="KeyMsgText"/>
    <w:uiPriority w:val="32"/>
    <w:semiHidden/>
    <w:rsid w:val="00EB74B7"/>
    <w:rPr>
      <w:color w:val="FFFFFF" w:themeColor="background1"/>
    </w:rPr>
  </w:style>
  <w:style w:type="paragraph" w:customStyle="1" w:styleId="KeyMsgHeadWhite">
    <w:name w:val="±KeyMsgHead(White)"/>
    <w:basedOn w:val="KeyMsgHead"/>
    <w:next w:val="KeyMsgTextWhite"/>
    <w:uiPriority w:val="32"/>
    <w:semiHidden/>
    <w:rsid w:val="00EB74B7"/>
    <w:rPr>
      <w:color w:val="FFFFFF" w:themeColor="background1"/>
    </w:rPr>
  </w:style>
  <w:style w:type="paragraph" w:customStyle="1" w:styleId="DividerSubtitle">
    <w:name w:val="±DividerSubtitle"/>
    <w:basedOn w:val="NoNumHead2"/>
    <w:uiPriority w:val="5"/>
    <w:semiHidden/>
    <w:rsid w:val="00EB74B7"/>
    <w:pPr>
      <w:spacing w:before="0" w:after="0"/>
      <w:outlineLvl w:val="9"/>
    </w:pPr>
    <w:rPr>
      <w:b w:val="0"/>
      <w:color w:val="3C3C3C" w:themeColor="text1"/>
    </w:rPr>
  </w:style>
  <w:style w:type="character" w:styleId="UnresolvedMention">
    <w:name w:val="Unresolved Mention"/>
    <w:basedOn w:val="DefaultParagraphFont"/>
    <w:uiPriority w:val="99"/>
    <w:semiHidden/>
    <w:rsid w:val="00EB74B7"/>
    <w:rPr>
      <w:color w:val="808080"/>
      <w:shd w:val="clear" w:color="auto" w:fill="E6E6E6"/>
    </w:rPr>
  </w:style>
  <w:style w:type="paragraph" w:customStyle="1" w:styleId="AppHead4">
    <w:name w:val="±AppHead4"/>
    <w:basedOn w:val="Head1NonToc"/>
    <w:next w:val="Normal"/>
    <w:uiPriority w:val="6"/>
    <w:semiHidden/>
    <w:rsid w:val="00EB74B7"/>
    <w:pPr>
      <w:numPr>
        <w:ilvl w:val="3"/>
        <w:numId w:val="6"/>
      </w:numPr>
    </w:pPr>
    <w:rPr>
      <w:sz w:val="22"/>
    </w:rPr>
  </w:style>
  <w:style w:type="paragraph" w:customStyle="1" w:styleId="NoNumHead3">
    <w:name w:val="±NoNumHead3"/>
    <w:basedOn w:val="NoNumHead2"/>
    <w:next w:val="Normal"/>
    <w:uiPriority w:val="3"/>
    <w:semiHidden/>
    <w:rsid w:val="00EB74B7"/>
    <w:pPr>
      <w:outlineLvl w:val="2"/>
    </w:pPr>
    <w:rPr>
      <w:sz w:val="24"/>
    </w:rPr>
  </w:style>
  <w:style w:type="paragraph" w:customStyle="1" w:styleId="NoNumHead4">
    <w:name w:val="±NoNumHead4"/>
    <w:basedOn w:val="NoNumHead3"/>
    <w:next w:val="Normal"/>
    <w:uiPriority w:val="3"/>
    <w:semiHidden/>
    <w:rsid w:val="00EB74B7"/>
    <w:pPr>
      <w:outlineLvl w:val="3"/>
    </w:pPr>
    <w:rPr>
      <w:sz w:val="22"/>
    </w:rPr>
  </w:style>
  <w:style w:type="paragraph" w:customStyle="1" w:styleId="Head2NonToc">
    <w:name w:val="±Head2NonToc"/>
    <w:basedOn w:val="Head1NonToc"/>
    <w:next w:val="Normal"/>
    <w:uiPriority w:val="3"/>
    <w:semiHidden/>
    <w:rsid w:val="006A0609"/>
    <w:pPr>
      <w:spacing w:before="360"/>
      <w:outlineLvl w:val="1"/>
    </w:pPr>
    <w:rPr>
      <w:sz w:val="28"/>
    </w:rPr>
  </w:style>
  <w:style w:type="numbering" w:customStyle="1" w:styleId="AppListStyle">
    <w:name w:val="±AppListStyle"/>
    <w:uiPriority w:val="99"/>
    <w:rsid w:val="00EB74B7"/>
    <w:pPr>
      <w:numPr>
        <w:numId w:val="4"/>
      </w:numPr>
    </w:pPr>
  </w:style>
  <w:style w:type="paragraph" w:customStyle="1" w:styleId="AppNumBullet1">
    <w:name w:val="±AppNumBullet1"/>
    <w:basedOn w:val="Normal"/>
    <w:uiPriority w:val="28"/>
    <w:semiHidden/>
    <w:rsid w:val="00EB74B7"/>
    <w:pPr>
      <w:spacing w:before="200" w:line="264" w:lineRule="auto"/>
    </w:pPr>
    <w:rPr>
      <w:sz w:val="22"/>
      <w:szCs w:val="24"/>
    </w:rPr>
  </w:style>
  <w:style w:type="paragraph" w:customStyle="1" w:styleId="QuoteSource">
    <w:name w:val="±QuoteSource"/>
    <w:basedOn w:val="Source"/>
    <w:next w:val="Normal"/>
    <w:uiPriority w:val="32"/>
    <w:semiHidden/>
    <w:rsid w:val="00EB74B7"/>
    <w:pPr>
      <w:tabs>
        <w:tab w:val="clear" w:pos="851"/>
      </w:tabs>
      <w:spacing w:before="0" w:after="240"/>
      <w:ind w:left="0" w:firstLine="0"/>
    </w:pPr>
    <w:rPr>
      <w:color w:val="28465F"/>
      <w:sz w:val="21"/>
    </w:rPr>
  </w:style>
  <w:style w:type="paragraph" w:customStyle="1" w:styleId="QuoteSourceWhite">
    <w:name w:val="±QuoteSource(White)"/>
    <w:basedOn w:val="QuoteSource"/>
    <w:next w:val="Normal"/>
    <w:uiPriority w:val="32"/>
    <w:semiHidden/>
    <w:rsid w:val="00EB74B7"/>
    <w:rPr>
      <w:color w:val="FFFFFF" w:themeColor="background1"/>
    </w:rPr>
  </w:style>
  <w:style w:type="numbering" w:customStyle="1" w:styleId="SecListStyle">
    <w:name w:val="±SecListStyle"/>
    <w:uiPriority w:val="99"/>
    <w:rsid w:val="00EB74B7"/>
    <w:pPr>
      <w:numPr>
        <w:numId w:val="3"/>
      </w:numPr>
    </w:pPr>
  </w:style>
  <w:style w:type="table" w:customStyle="1" w:styleId="NestTable1">
    <w:name w:val="Nest_Table 1"/>
    <w:basedOn w:val="TableNormal"/>
    <w:uiPriority w:val="99"/>
    <w:rsid w:val="00EB74B7"/>
    <w:pPr>
      <w:spacing w:before="0"/>
    </w:pPr>
    <w:tblPr>
      <w:tblStyleRowBandSize w:val="1"/>
      <w:tblStyleColBandSize w:val="1"/>
      <w:tblBorders>
        <w:top w:val="single" w:sz="2" w:space="0" w:color="FF8200" w:themeColor="text2"/>
        <w:bottom w:val="single" w:sz="2" w:space="0" w:color="FF8200" w:themeColor="text2"/>
        <w:insideH w:val="single" w:sz="2" w:space="0" w:color="FF8200" w:themeColor="text2"/>
      </w:tblBorders>
    </w:tblPr>
    <w:tblStylePr w:type="firstRow">
      <w:pPr>
        <w:jc w:val="left"/>
      </w:pPr>
      <w:rPr>
        <w:b/>
        <w:color w:val="28465F"/>
      </w:rPr>
      <w:tblPr/>
      <w:trPr>
        <w:tblHeader/>
      </w:trPr>
      <w:tcPr>
        <w:tcBorders>
          <w:top w:val="nil"/>
          <w:left w:val="nil"/>
          <w:bottom w:val="nil"/>
          <w:right w:val="nil"/>
          <w:insideH w:val="nil"/>
          <w:insideV w:val="nil"/>
          <w:tl2br w:val="nil"/>
          <w:tr2bl w:val="nil"/>
        </w:tcBorders>
        <w:shd w:val="clear" w:color="auto" w:fill="C8DCFA" w:themeFill="accent3"/>
        <w:vAlign w:val="bottom"/>
      </w:tcPr>
    </w:tblStylePr>
    <w:tblStylePr w:type="lastRow">
      <w:rPr>
        <w:b/>
        <w:color w:val="28465F"/>
      </w:rPr>
      <w:tblPr/>
      <w:tcPr>
        <w:shd w:val="clear" w:color="auto" w:fill="C8DCFA" w:themeFill="accent3"/>
      </w:tcPr>
    </w:tblStylePr>
    <w:tblStylePr w:type="firstCol">
      <w:rPr>
        <w:b/>
      </w:rPr>
      <w:tblPr/>
      <w:tcPr>
        <w:shd w:val="clear" w:color="auto" w:fill="E9F1FD"/>
      </w:tcPr>
    </w:tblStylePr>
    <w:tblStylePr w:type="band2Vert">
      <w:tblPr/>
      <w:tcPr>
        <w:shd w:val="clear" w:color="auto" w:fill="E9F1FD"/>
      </w:tcPr>
    </w:tblStylePr>
    <w:tblStylePr w:type="band2Horz">
      <w:tblPr/>
      <w:tcPr>
        <w:shd w:val="clear" w:color="auto" w:fill="E9F1FD"/>
      </w:tcPr>
    </w:tblStylePr>
  </w:style>
  <w:style w:type="table" w:customStyle="1" w:styleId="NestTable2">
    <w:name w:val="Nest_Table 2"/>
    <w:basedOn w:val="TableNormal"/>
    <w:uiPriority w:val="99"/>
    <w:rsid w:val="00EB74B7"/>
    <w:pPr>
      <w:spacing w:before="0"/>
    </w:pPr>
    <w:tblPr>
      <w:tblStyleRowBandSize w:val="1"/>
      <w:tblStyleColBandSize w:val="1"/>
      <w:tblBorders>
        <w:top w:val="single" w:sz="2" w:space="0" w:color="E6E3D9" w:themeColor="background2"/>
        <w:bottom w:val="single" w:sz="2" w:space="0" w:color="E6E3D9" w:themeColor="background2"/>
        <w:insideH w:val="single" w:sz="2" w:space="0" w:color="E6E3D9" w:themeColor="background2"/>
      </w:tblBorders>
    </w:tblPr>
    <w:tblStylePr w:type="firstRow">
      <w:pPr>
        <w:jc w:val="left"/>
      </w:pPr>
      <w:rPr>
        <w:b/>
        <w:color w:val="28465F"/>
      </w:rPr>
      <w:tblPr/>
      <w:trPr>
        <w:tblHeader/>
      </w:trPr>
      <w:tcPr>
        <w:tcBorders>
          <w:top w:val="nil"/>
          <w:left w:val="nil"/>
          <w:bottom w:val="single" w:sz="2" w:space="0" w:color="FF8200" w:themeColor="text2"/>
          <w:right w:val="nil"/>
          <w:insideH w:val="nil"/>
          <w:insideV w:val="nil"/>
          <w:tl2br w:val="nil"/>
          <w:tr2bl w:val="nil"/>
        </w:tcBorders>
        <w:shd w:val="clear" w:color="auto" w:fill="C8DCFA" w:themeFill="accent3"/>
      </w:tcPr>
    </w:tblStylePr>
    <w:tblStylePr w:type="lastRow">
      <w:rPr>
        <w:b/>
        <w:color w:val="28465F"/>
      </w:rPr>
      <w:tblPr/>
      <w:tcPr>
        <w:tcBorders>
          <w:top w:val="single" w:sz="2" w:space="0" w:color="FF8200" w:themeColor="text2"/>
          <w:left w:val="nil"/>
          <w:bottom w:val="single" w:sz="2" w:space="0" w:color="FF8200" w:themeColor="text2"/>
          <w:right w:val="nil"/>
          <w:insideH w:val="nil"/>
          <w:insideV w:val="nil"/>
          <w:tl2br w:val="nil"/>
          <w:tr2bl w:val="nil"/>
        </w:tcBorders>
        <w:shd w:val="clear" w:color="auto" w:fill="C8DCFA" w:themeFill="accent3"/>
      </w:tcPr>
    </w:tblStylePr>
    <w:tblStylePr w:type="firstCol">
      <w:rPr>
        <w:b/>
      </w:rPr>
      <w:tblPr/>
      <w:tcPr>
        <w:shd w:val="clear" w:color="auto" w:fill="E9F1FD"/>
      </w:tcPr>
    </w:tblStylePr>
    <w:tblStylePr w:type="band2Vert">
      <w:tblPr/>
      <w:tcPr>
        <w:shd w:val="clear" w:color="auto" w:fill="E9F1FD"/>
      </w:tcPr>
    </w:tblStylePr>
    <w:tblStylePr w:type="band2Horz">
      <w:tblPr/>
      <w:tcPr>
        <w:shd w:val="clear" w:color="auto" w:fill="E9F1FD"/>
      </w:tcPr>
    </w:tblStylePr>
  </w:style>
  <w:style w:type="paragraph" w:customStyle="1" w:styleId="PublishingNumber">
    <w:name w:val="±PublishingNumber"/>
    <w:basedOn w:val="NoSpacing"/>
    <w:semiHidden/>
    <w:rsid w:val="0009764F"/>
    <w:pPr>
      <w:framePr w:wrap="around" w:vAnchor="page" w:hAnchor="margin" w:xAlign="right" w:y="16444"/>
      <w:jc w:val="right"/>
    </w:pPr>
    <w:rPr>
      <w:color w:val="FF7882"/>
    </w:rPr>
  </w:style>
  <w:style w:type="numbering" w:customStyle="1" w:styleId="AppListStyle0">
    <w:name w:val="~AppListStyle"/>
    <w:uiPriority w:val="99"/>
    <w:rsid w:val="000C6725"/>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2138138">
      <w:bodyDiv w:val="1"/>
      <w:marLeft w:val="0"/>
      <w:marRight w:val="0"/>
      <w:marTop w:val="0"/>
      <w:marBottom w:val="0"/>
      <w:divBdr>
        <w:top w:val="none" w:sz="0" w:space="0" w:color="auto"/>
        <w:left w:val="none" w:sz="0" w:space="0" w:color="auto"/>
        <w:bottom w:val="none" w:sz="0" w:space="0" w:color="auto"/>
        <w:right w:val="none" w:sz="0" w:space="0" w:color="auto"/>
      </w:divBdr>
    </w:div>
    <w:div w:id="270548965">
      <w:bodyDiv w:val="1"/>
      <w:marLeft w:val="0"/>
      <w:marRight w:val="0"/>
      <w:marTop w:val="0"/>
      <w:marBottom w:val="0"/>
      <w:divBdr>
        <w:top w:val="none" w:sz="0" w:space="0" w:color="auto"/>
        <w:left w:val="none" w:sz="0" w:space="0" w:color="auto"/>
        <w:bottom w:val="none" w:sz="0" w:space="0" w:color="auto"/>
        <w:right w:val="none" w:sz="0" w:space="0" w:color="auto"/>
      </w:divBdr>
    </w:div>
    <w:div w:id="938678964">
      <w:bodyDiv w:val="1"/>
      <w:marLeft w:val="0"/>
      <w:marRight w:val="0"/>
      <w:marTop w:val="0"/>
      <w:marBottom w:val="0"/>
      <w:divBdr>
        <w:top w:val="none" w:sz="0" w:space="0" w:color="auto"/>
        <w:left w:val="none" w:sz="0" w:space="0" w:color="auto"/>
        <w:bottom w:val="none" w:sz="0" w:space="0" w:color="auto"/>
        <w:right w:val="none" w:sz="0" w:space="0" w:color="auto"/>
      </w:divBdr>
    </w:div>
    <w:div w:id="14769865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emf"/><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nestpensions.org.uk/schemeweb/nest.html"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www.nestpensions.org.uk/schemeweb/nest.html" TargetMode="External"/><Relationship Id="rId22" Type="http://schemas.openxmlformats.org/officeDocument/2006/relationships/fontTable" Target="fontTable.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71BB81C28654F50B0FA8DB5311498E4"/>
        <w:category>
          <w:name w:val="General"/>
          <w:gallery w:val="placeholder"/>
        </w:category>
        <w:types>
          <w:type w:val="bbPlcHdr"/>
        </w:types>
        <w:behaviors>
          <w:behavior w:val="content"/>
        </w:behaviors>
        <w:guid w:val="{92A1B6A9-C85C-4A6D-B0A3-1650D3190D87}"/>
      </w:docPartPr>
      <w:docPartBody>
        <w:p w:rsidR="00DE704F" w:rsidRDefault="00DE704F">
          <w:pPr>
            <w:pStyle w:val="271BB81C28654F50B0FA8DB5311498E4"/>
          </w:pPr>
          <w:r w:rsidRPr="00D279CC">
            <w:rPr>
              <w:rStyle w:val="PlaceholderText"/>
            </w:rPr>
            <w:t>Click or tap here to enter text.</w:t>
          </w:r>
        </w:p>
      </w:docPartBody>
    </w:docPart>
    <w:docPart>
      <w:docPartPr>
        <w:name w:val="60B21812823C4A4FBAC9ABA5FAAB026F"/>
        <w:category>
          <w:name w:val="General"/>
          <w:gallery w:val="placeholder"/>
        </w:category>
        <w:types>
          <w:type w:val="bbPlcHdr"/>
        </w:types>
        <w:behaviors>
          <w:behavior w:val="content"/>
        </w:behaviors>
        <w:guid w:val="{3040CAE4-BE9C-4464-9D65-A2D31C9CC485}"/>
      </w:docPartPr>
      <w:docPartBody>
        <w:p w:rsidR="00DE704F" w:rsidRDefault="00DE704F">
          <w:pPr>
            <w:pStyle w:val="60B21812823C4A4FBAC9ABA5FAAB026F"/>
          </w:pPr>
          <w:r>
            <w:t>Choose an item.</w:t>
          </w:r>
        </w:p>
      </w:docPartBody>
    </w:docPart>
    <w:docPart>
      <w:docPartPr>
        <w:name w:val="E31BBABE5E864A0BA9939AA38A63D58D"/>
        <w:category>
          <w:name w:val="General"/>
          <w:gallery w:val="placeholder"/>
        </w:category>
        <w:types>
          <w:type w:val="bbPlcHdr"/>
        </w:types>
        <w:behaviors>
          <w:behavior w:val="content"/>
        </w:behaviors>
        <w:guid w:val="{EC33AE6E-73DC-4773-95CF-E351A139DCE0}"/>
      </w:docPartPr>
      <w:docPartBody>
        <w:p w:rsidR="00DE704F" w:rsidRDefault="00DE704F">
          <w:pPr>
            <w:pStyle w:val="E31BBABE5E864A0BA9939AA38A63D58D"/>
          </w:pPr>
          <w:r w:rsidRPr="00D279CC">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none)">
    <w:altName w:val="Times New Roman"/>
    <w:panose1 w:val="00000000000000000000"/>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System">
    <w:panose1 w:val="00000000000000000000"/>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comments="0" w:insDel="0"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E704F"/>
    <w:rsid w:val="00025DF1"/>
    <w:rsid w:val="000328CA"/>
    <w:rsid w:val="00062BBE"/>
    <w:rsid w:val="000778E2"/>
    <w:rsid w:val="00095185"/>
    <w:rsid w:val="001B3018"/>
    <w:rsid w:val="00262275"/>
    <w:rsid w:val="00353DE7"/>
    <w:rsid w:val="00436727"/>
    <w:rsid w:val="00474148"/>
    <w:rsid w:val="004A1354"/>
    <w:rsid w:val="005315E5"/>
    <w:rsid w:val="00572336"/>
    <w:rsid w:val="005869E1"/>
    <w:rsid w:val="005B15B5"/>
    <w:rsid w:val="005E062F"/>
    <w:rsid w:val="0060508A"/>
    <w:rsid w:val="00676E11"/>
    <w:rsid w:val="006C00BA"/>
    <w:rsid w:val="006C7E71"/>
    <w:rsid w:val="006F234A"/>
    <w:rsid w:val="0079163B"/>
    <w:rsid w:val="007F0F1D"/>
    <w:rsid w:val="00804100"/>
    <w:rsid w:val="00814673"/>
    <w:rsid w:val="00843911"/>
    <w:rsid w:val="008D42BB"/>
    <w:rsid w:val="009071A2"/>
    <w:rsid w:val="009324B8"/>
    <w:rsid w:val="00994490"/>
    <w:rsid w:val="00AE33A5"/>
    <w:rsid w:val="00B50446"/>
    <w:rsid w:val="00B678D0"/>
    <w:rsid w:val="00B72C52"/>
    <w:rsid w:val="00BF25B9"/>
    <w:rsid w:val="00BF546C"/>
    <w:rsid w:val="00C67EC6"/>
    <w:rsid w:val="00C74E1B"/>
    <w:rsid w:val="00D93341"/>
    <w:rsid w:val="00DC47BF"/>
    <w:rsid w:val="00DE704F"/>
    <w:rsid w:val="00E3731E"/>
    <w:rsid w:val="00ED3870"/>
    <w:rsid w:val="00F56EC9"/>
    <w:rsid w:val="00FF4A5C"/>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271BB81C28654F50B0FA8DB5311498E4">
    <w:name w:val="271BB81C28654F50B0FA8DB5311498E4"/>
  </w:style>
  <w:style w:type="paragraph" w:customStyle="1" w:styleId="60B21812823C4A4FBAC9ABA5FAAB026F">
    <w:name w:val="60B21812823C4A4FBAC9ABA5FAAB026F"/>
  </w:style>
  <w:style w:type="paragraph" w:customStyle="1" w:styleId="E31BBABE5E864A0BA9939AA38A63D58D">
    <w:name w:val="E31BBABE5E864A0BA9939AA38A63D58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est">
  <a:themeElements>
    <a:clrScheme name="Nest">
      <a:dk1>
        <a:srgbClr val="3C3C3C"/>
      </a:dk1>
      <a:lt1>
        <a:srgbClr val="FFFFFF"/>
      </a:lt1>
      <a:dk2>
        <a:srgbClr val="FF8200"/>
      </a:dk2>
      <a:lt2>
        <a:srgbClr val="E6E3D9"/>
      </a:lt2>
      <a:accent1>
        <a:srgbClr val="00A0A4"/>
      </a:accent1>
      <a:accent2>
        <a:srgbClr val="00515F"/>
      </a:accent2>
      <a:accent3>
        <a:srgbClr val="C8DCFA"/>
      </a:accent3>
      <a:accent4>
        <a:srgbClr val="FF7882"/>
      </a:accent4>
      <a:accent5>
        <a:srgbClr val="792A86"/>
      </a:accent5>
      <a:accent6>
        <a:srgbClr val="E71F69"/>
      </a:accent6>
      <a:hlink>
        <a:srgbClr val="005EA5"/>
      </a:hlink>
      <a:folHlink>
        <a:srgbClr val="005EA5"/>
      </a:folHlink>
    </a:clrScheme>
    <a:fontScheme name="NEST">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2"/>
        </a:solidFill>
        <a:ln>
          <a:noFill/>
        </a:ln>
      </a:spPr>
      <a:bodyPr rtlCol="0" anchor="ctr"/>
      <a:lstStyle>
        <a:defPPr algn="ctr">
          <a:defRPr sz="1600" dirty="0" err="1" smtClean="0">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lnDef>
      <a:spPr>
        <a:ln w="6350">
          <a:solidFill>
            <a:schemeClr val="tx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lIns="0" tIns="0" rIns="0" bIns="0" rtlCol="0">
        <a:spAutoFit/>
      </a:bodyPr>
      <a:lstStyle>
        <a:defPPr algn="l">
          <a:defRPr sz="1600" dirty="0" err="1" smtClean="0"/>
        </a:defPPr>
      </a:lstStyle>
    </a:txDef>
  </a:objectDefaults>
  <a:extraClrSchemeLst/>
  <a:custClrLst>
    <a:custClr name="Orange">
      <a:srgbClr val="FF8200"/>
    </a:custClr>
    <a:custClr name="Black">
      <a:srgbClr val="3C3C3C"/>
    </a:custClr>
    <a:custClr name="Mid grey">
      <a:srgbClr val="6E7896"/>
    </a:custClr>
    <a:custClr name="Light grey">
      <a:srgbClr val="C3CDDC"/>
    </a:custClr>
    <a:custClr name="Stone">
      <a:srgbClr val="E6E3D9"/>
    </a:custClr>
    <a:custClr name="Light pink">
      <a:srgbClr val="FF7882"/>
    </a:custClr>
    <a:custClr name="Light purple">
      <a:srgbClr val="C4A0DC"/>
    </a:custClr>
    <a:custClr name="Light blue">
      <a:srgbClr val="C8DCFA"/>
    </a:custClr>
    <a:custClr name="Light teal">
      <a:srgbClr val="96E4D2"/>
    </a:custClr>
    <a:custClr name="Yellow">
      <a:srgbClr val="F2E500"/>
    </a:custClr>
    <a:custClr name="Pink">
      <a:srgbClr val="E71F69"/>
    </a:custClr>
    <a:custClr name="Purple">
      <a:srgbClr val="792A86"/>
    </a:custClr>
    <a:custClr name="Blue">
      <a:srgbClr val="009DDB"/>
    </a:custClr>
    <a:custClr name="Teal">
      <a:srgbClr val="00A0A4"/>
    </a:custClr>
    <a:custClr name="Green">
      <a:srgbClr val="4EA630"/>
    </a:custClr>
    <a:custClr name="Dark pink">
      <a:srgbClr val="751248"/>
    </a:custClr>
    <a:custClr name="Dark purple">
      <a:srgbClr val="4F2A5F"/>
    </a:custClr>
    <a:custClr name="Dark blue">
      <a:srgbClr val="28465F"/>
    </a:custClr>
    <a:custClr name="Dark teal">
      <a:srgbClr val="00515F"/>
    </a:custClr>
    <a:custClr name="Dark green">
      <a:srgbClr val="005343"/>
    </a:custClr>
    <a:custClr name="RAG - Red">
      <a:srgbClr val="EE4035"/>
    </a:custClr>
    <a:custClr name="RAG - Amber">
      <a:srgbClr val="F37736"/>
    </a:custClr>
    <a:custClr name="RAG - Yellow">
      <a:srgbClr val="FDF498"/>
    </a:custClr>
    <a:custClr name="RAG - Green">
      <a:srgbClr val="7BC043"/>
    </a:custClr>
    <a:custClr name="RAG - Blue">
      <a:srgbClr val="0492CF"/>
    </a:custClr>
    <a:custClr name="RAG - Grey">
      <a:srgbClr val="BFBFBF"/>
    </a:custClr>
    <a:custClr name="RAG - Black">
      <a:srgbClr val="000005"/>
    </a:custClr>
  </a:custClrLst>
  <a:extLst>
    <a:ext uri="{05A4C25C-085E-4340-85A3-A5531E510DB2}">
      <thm15:themeFamily xmlns:thm15="http://schemas.microsoft.com/office/thememl/2012/main" name="Nest" id="{A71CB99E-CAC3-42E3-A47A-BB4264CA78AF}" vid="{132ED7DF-F98A-47EE-BE9F-314554A41B6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80ef96b2-0181-4efb-a38e-e07c10105938">
      <Terms xmlns="http://schemas.microsoft.com/office/infopath/2007/PartnerControls"/>
    </lcf76f155ced4ddcb4097134ff3c332f>
    <TaxCatchAll xmlns="2911f059-9837-4af0-b3f4-3d9811d47245" xsi:nil="true"/>
    <SharedWithUsers xmlns="97688e06-1974-4ae9-a2e9-a16c81b534e3">
      <UserInfo>
        <DisplayName>Owusu, Nana Boafoa</DisplayName>
        <AccountId>3354</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EC6F5BAEA4A1D74F95B4659E5E93D0BC" ma:contentTypeVersion="18" ma:contentTypeDescription="Create a new document." ma:contentTypeScope="" ma:versionID="c19c8ea44cc6cc72e7c5408fe7b15d7b">
  <xsd:schema xmlns:xsd="http://www.w3.org/2001/XMLSchema" xmlns:xs="http://www.w3.org/2001/XMLSchema" xmlns:p="http://schemas.microsoft.com/office/2006/metadata/properties" xmlns:ns2="2911f059-9837-4af0-b3f4-3d9811d47245" xmlns:ns3="80ef96b2-0181-4efb-a38e-e07c10105938" xmlns:ns4="97688e06-1974-4ae9-a2e9-a16c81b534e3" targetNamespace="http://schemas.microsoft.com/office/2006/metadata/properties" ma:root="true" ma:fieldsID="e9fac1eb08d93d5948db71962c762b03" ns2:_="" ns3:_="" ns4:_="">
    <xsd:import namespace="2911f059-9837-4af0-b3f4-3d9811d47245"/>
    <xsd:import namespace="80ef96b2-0181-4efb-a38e-e07c10105938"/>
    <xsd:import namespace="97688e06-1974-4ae9-a2e9-a16c81b534e3"/>
    <xsd:element name="properties">
      <xsd:complexType>
        <xsd:sequence>
          <xsd:element name="documentManagement">
            <xsd:complexType>
              <xsd:all>
                <xsd:element ref="ns2:TaxCatchAll" minOccurs="0"/>
                <xsd:element ref="ns2:TaxCatchAllLabel" minOccurs="0"/>
                <xsd:element ref="ns3:MediaLengthInSeconds" minOccurs="0"/>
                <xsd:element ref="ns3:MediaServiceAutoKeyPoints" minOccurs="0"/>
                <xsd:element ref="ns3:MediaServiceKeyPoints" minOccurs="0"/>
                <xsd:element ref="ns3:lcf76f155ced4ddcb4097134ff3c332f" minOccurs="0"/>
                <xsd:element ref="ns3:MediaServiceFastMetadata" minOccurs="0"/>
                <xsd:element ref="ns3:MediaServiceOCR" minOccurs="0"/>
                <xsd:element ref="ns3:MediaServiceGenerationTime" minOccurs="0"/>
                <xsd:element ref="ns3:MediaServiceEventHashCode" minOccurs="0"/>
                <xsd:element ref="ns4:SharedWithUsers" minOccurs="0"/>
                <xsd:element ref="ns4:SharedWithDetails" minOccurs="0"/>
                <xsd:element ref="ns3:MediaServiceObjectDetectorVersions" minOccurs="0"/>
                <xsd:element ref="ns3:MediaServiceLocation" minOccurs="0"/>
                <xsd:element ref="ns3:MediaServiceSearchProperties" minOccurs="0"/>
                <xsd:element ref="ns3:MediaServiceBillingMetadata" minOccurs="0"/>
                <xsd:element ref="ns3:MediaServiceMetadata"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11f059-9837-4af0-b3f4-3d9811d47245"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17b60d1b-360b-4fbf-8db3-1153e89b124a}" ma:internalName="TaxCatchAll" ma:showField="CatchAllData" ma:web="97688e06-1974-4ae9-a2e9-a16c81b534e3">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17b60d1b-360b-4fbf-8db3-1153e89b124a}" ma:internalName="TaxCatchAllLabel" ma:readOnly="true" ma:showField="CatchAllDataLabel" ma:web="97688e06-1974-4ae9-a2e9-a16c81b534e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0ef96b2-0181-4efb-a38e-e07c10105938" elementFormDefault="qualified">
    <xsd:import namespace="http://schemas.microsoft.com/office/2006/documentManagement/types"/>
    <xsd:import namespace="http://schemas.microsoft.com/office/infopath/2007/PartnerControls"/>
    <xsd:element name="MediaLengthInSeconds" ma:index="10" nillable="true" ma:displayName="MediaLengthInSeconds" ma:hidden="true" ma:internalName="MediaLengthInSeconds" ma:readOnly="true">
      <xsd:simpleType>
        <xsd:restriction base="dms:Unknown"/>
      </xsd:simpleType>
    </xsd:element>
    <xsd:element name="MediaServiceAutoKeyPoints" ma:index="11" nillable="true" ma:displayName="MediaServiceAutoKeyPoints" ma:hidden="true" ma:internalName="MediaServiceAutoKeyPoints" ma:readOnly="true">
      <xsd:simpleType>
        <xsd:restriction base="dms:Note"/>
      </xsd:simpleType>
    </xsd:element>
    <xsd:element name="MediaServiceKeyPoints" ma:index="12" nillable="true" ma:displayName="KeyPoints" ma:internalName="MediaServiceKeyPoints" ma:readOnly="true">
      <xsd:simpleType>
        <xsd:restriction base="dms:Note">
          <xsd:maxLength value="255"/>
        </xsd:restrictio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29ff4300-d6b9-4a57-b3ce-a8129b7e1b5f" ma:termSetId="09814cd3-568e-fe90-9814-8d621ff8fb84" ma:anchorId="fba54fb3-c3e1-fe81-a776-ca4b69148c4d" ma:open="true" ma:isKeyword="false">
      <xsd:complexType>
        <xsd:sequence>
          <xsd:element ref="pc:Terms" minOccurs="0" maxOccurs="1"/>
        </xsd:sequence>
      </xsd:complexType>
    </xsd:element>
    <xsd:element name="MediaServiceFastMetadata" ma:index="15" nillable="true" ma:displayName="MediaServiceFastMetadata" ma:hidden="true" ma:internalName="MediaServiceFastMetadata" ma:readOnly="true">
      <xsd:simpleType>
        <xsd:restriction base="dms:Note"/>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bjectDetectorVersions" ma:index="21" nillable="true" ma:displayName="MediaServiceObjectDetectorVersions" ma:description="" ma:hidden="true" ma:indexed="true" ma:internalName="MediaServiceObjectDetectorVersions" ma:readOnly="true">
      <xsd:simpleType>
        <xsd:restriction base="dms:Text"/>
      </xsd:simpleType>
    </xsd:element>
    <xsd:element name="MediaServiceLocation" ma:index="22" nillable="true" ma:displayName="Location" ma:description="" ma:indexed="true" ma:internalName="MediaServiceLocation"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BillingMetadata" ma:index="24" nillable="true" ma:displayName="MediaServiceBillingMetadata" ma:hidden="true" ma:internalName="MediaServiceBillingMetadata" ma:readOnly="true">
      <xsd:simpleType>
        <xsd:restriction base="dms:Note"/>
      </xsd:simpleType>
    </xsd:element>
    <xsd:element name="MediaServiceMetadata" ma:index="25" nillable="true" ma:displayName="MediaServiceMetadata" ma:hidden="true" ma:internalName="MediaServiceMetadata" ma:readOnly="true">
      <xsd:simpleType>
        <xsd:restriction base="dms:Note"/>
      </xsd:simpleType>
    </xsd:element>
    <xsd:element name="MediaServiceDateTaken" ma:index="2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7688e06-1974-4ae9-a2e9-a16c81b534e3"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29ff4300-d6b9-4a57-b3ce-a8129b7e1b5f" ContentTypeId="0x0101" PreviousValue="false"/>
</file>

<file path=customXml/itemProps1.xml><?xml version="1.0" encoding="utf-8"?>
<ds:datastoreItem xmlns:ds="http://schemas.openxmlformats.org/officeDocument/2006/customXml" ds:itemID="{3F0C340F-6EEE-48D8-B86B-C7751369FA27}">
  <ds:schemaRefs>
    <ds:schemaRef ds:uri="http://schemas.openxmlformats.org/officeDocument/2006/bibliography"/>
  </ds:schemaRefs>
</ds:datastoreItem>
</file>

<file path=customXml/itemProps2.xml><?xml version="1.0" encoding="utf-8"?>
<ds:datastoreItem xmlns:ds="http://schemas.openxmlformats.org/officeDocument/2006/customXml" ds:itemID="{2E72EC08-A67C-4D2F-9EF5-0B69C25A79B9}">
  <ds:schemaRefs>
    <ds:schemaRef ds:uri="http://schemas.microsoft.com/office/2006/metadata/properties"/>
    <ds:schemaRef ds:uri="http://schemas.microsoft.com/office/infopath/2007/PartnerControls"/>
    <ds:schemaRef ds:uri="80ef96b2-0181-4efb-a38e-e07c10105938"/>
    <ds:schemaRef ds:uri="2911f059-9837-4af0-b3f4-3d9811d47245"/>
    <ds:schemaRef ds:uri="97688e06-1974-4ae9-a2e9-a16c81b534e3"/>
  </ds:schemaRefs>
</ds:datastoreItem>
</file>

<file path=customXml/itemProps3.xml><?xml version="1.0" encoding="utf-8"?>
<ds:datastoreItem xmlns:ds="http://schemas.openxmlformats.org/officeDocument/2006/customXml" ds:itemID="{0B1C93F3-B9CC-41AF-AAEC-D0867405BBC6}">
  <ds:schemaRefs>
    <ds:schemaRef ds:uri="http://schemas.microsoft.com/sharepoint/v3/contenttype/forms"/>
  </ds:schemaRefs>
</ds:datastoreItem>
</file>

<file path=customXml/itemProps4.xml><?xml version="1.0" encoding="utf-8"?>
<ds:datastoreItem xmlns:ds="http://schemas.openxmlformats.org/officeDocument/2006/customXml" ds:itemID="{747418E6-A149-456D-A191-C800043915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11f059-9837-4af0-b3f4-3d9811d47245"/>
    <ds:schemaRef ds:uri="80ef96b2-0181-4efb-a38e-e07c10105938"/>
    <ds:schemaRef ds:uri="97688e06-1974-4ae9-a2e9-a16c81b534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FE618DC9-B725-4CD0-A4DD-C06CA194DC65}">
  <ds:schemaRefs>
    <ds:schemaRef ds:uri="Microsoft.SharePoint.Taxonomy.ContentTypeSync"/>
  </ds:schemaRefs>
</ds:datastoreItem>
</file>

<file path=docMetadata/LabelInfo.xml><?xml version="1.0" encoding="utf-8"?>
<clbl:labelList xmlns:clbl="http://schemas.microsoft.com/office/2020/mipLabelMetadata">
  <clbl:label id="{644d755e-ad32-4fd1-9937-ecdb21254c0c}" enabled="1" method="Privileged" siteId="{0a72f032-1d09-457e-ba02-e565695486cf}" removed="0"/>
</clbl:labelList>
</file>

<file path=docProps/app.xml><?xml version="1.0" encoding="utf-8"?>
<Properties xmlns="http://schemas.openxmlformats.org/officeDocument/2006/extended-properties" xmlns:vt="http://schemas.openxmlformats.org/officeDocument/2006/docPropsVTypes">
  <Template>Normal</Template>
  <TotalTime>14</TotalTime>
  <Pages>5</Pages>
  <Words>1379</Words>
  <Characters>8279</Characters>
  <Application>Microsoft Office Word</Application>
  <DocSecurity>0</DocSecurity>
  <Lines>165</Lines>
  <Paragraphs>83</Paragraphs>
  <ScaleCrop>false</ScaleCrop>
  <Company/>
  <LinksUpToDate>false</LinksUpToDate>
  <CharactersWithSpaces>9575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Curphey, Tom</dc:creator>
  <cp:keywords/>
  <dc:description/>
  <cp:lastModifiedBy>Laura Gould</cp:lastModifiedBy>
  <cp:revision>7</cp:revision>
  <cp:lastPrinted>2019-02-27T02:03:00Z</cp:lastPrinted>
  <dcterms:created xsi:type="dcterms:W3CDTF">2026-06-09T07:54:00Z</dcterms:created>
  <dcterms:modified xsi:type="dcterms:W3CDTF">2026-06-09T08:09:00Z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lpwstr>1.00</vt:lpwstr>
  </property>
  <property fmtid="{D5CDD505-2E9C-101B-9397-08002B2CF9AE}" pid="3" name="Date Published">
    <vt:lpwstr>05.02.2019</vt:lpwstr>
  </property>
  <property fmtid="{D5CDD505-2E9C-101B-9397-08002B2CF9AE}" pid="4" name="MSIP_Label_644d755e-ad32-4fd1-9937-ecdb21254c0c_Enabled">
    <vt:lpwstr>True</vt:lpwstr>
  </property>
  <property fmtid="{D5CDD505-2E9C-101B-9397-08002B2CF9AE}" pid="5" name="MSIP_Label_644d755e-ad32-4fd1-9937-ecdb21254c0c_SiteId">
    <vt:lpwstr>0a72f032-1d09-457e-ba02-e565695486cf</vt:lpwstr>
  </property>
  <property fmtid="{D5CDD505-2E9C-101B-9397-08002B2CF9AE}" pid="6" name="MSIP_Label_644d755e-ad32-4fd1-9937-ecdb21254c0c_SetDate">
    <vt:lpwstr>2019-02-05T12:17:49.5607947Z</vt:lpwstr>
  </property>
  <property fmtid="{D5CDD505-2E9C-101B-9397-08002B2CF9AE}" pid="7" name="MSIP_Label_644d755e-ad32-4fd1-9937-ecdb21254c0c_Name">
    <vt:lpwstr>NEST Internal</vt:lpwstr>
  </property>
  <property fmtid="{D5CDD505-2E9C-101B-9397-08002B2CF9AE}" pid="8" name="MSIP_Label_644d755e-ad32-4fd1-9937-ecdb21254c0c_Extended_MSFT_Method">
    <vt:lpwstr>Automatic</vt:lpwstr>
  </property>
  <property fmtid="{D5CDD505-2E9C-101B-9397-08002B2CF9AE}" pid="9" name="NEST Classification">
    <vt:lpwstr>NEST Internal</vt:lpwstr>
  </property>
  <property fmtid="{D5CDD505-2E9C-101B-9397-08002B2CF9AE}" pid="10" name="ContentTypeId">
    <vt:lpwstr>0x010100EC6F5BAEA4A1D74F95B4659E5E93D0BC</vt:lpwstr>
  </property>
  <property fmtid="{D5CDD505-2E9C-101B-9397-08002B2CF9AE}" pid="11" name="Order">
    <vt:r8>100</vt:r8>
  </property>
  <property fmtid="{D5CDD505-2E9C-101B-9397-08002B2CF9AE}" pid="12" name="MediaServiceImageTags">
    <vt:lpwstr/>
  </property>
</Properties>
</file>